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20"/>
  </p:notesMasterIdLst>
  <p:sldIdLst>
    <p:sldId id="256" r:id="rId6"/>
    <p:sldId id="258" r:id="rId7"/>
    <p:sldId id="266" r:id="rId8"/>
    <p:sldId id="259" r:id="rId9"/>
    <p:sldId id="262" r:id="rId10"/>
    <p:sldId id="265" r:id="rId11"/>
    <p:sldId id="269" r:id="rId12"/>
    <p:sldId id="272" r:id="rId13"/>
    <p:sldId id="260" r:id="rId14"/>
    <p:sldId id="271" r:id="rId15"/>
    <p:sldId id="263" r:id="rId16"/>
    <p:sldId id="267" r:id="rId17"/>
    <p:sldId id="270" r:id="rId18"/>
    <p:sldId id="273" r:id="rId19"/>
  </p:sldIdLst>
  <p:sldSz cx="24387175" cy="13716000"/>
  <p:notesSz cx="13716000" cy="243871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Темный стиль 2 — акцент 1/акцент 2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dk1"/>
              </a:solidFill>
              <a:prstDash val="solid"/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/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</a:tblBg>
    <a:wholeTbl>
      <a:tcTxStyle>
        <a:fontRef idx="minor"/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/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</a:tblBg>
    <a:wholeTbl>
      <a:tcTxStyle>
        <a:fontRef idx="minor"/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/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dk1"/>
              </a:solidFill>
              <a:prstDash val="solid"/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/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dk1"/>
              </a:solidFill>
              <a:prstDash val="solid"/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/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dk1"/>
              </a:solidFill>
              <a:prstDash val="solid"/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/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40" autoAdjust="0"/>
  </p:normalViewPr>
  <p:slideViewPr>
    <p:cSldViewPr snapToGrid="0">
      <p:cViewPr varScale="1">
        <p:scale>
          <a:sx n="50" d="100"/>
          <a:sy n="50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DAEF6-08BA-4C9D-B473-96C5F0CFA4D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58788" y="3048000"/>
            <a:ext cx="14633576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2316480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7769225" y="2316480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6E456-58B8-4C7A-8A15-64F87237A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3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6E456-58B8-4C7A-8A15-64F87237A0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94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6E456-58B8-4C7A-8A15-64F87237A03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6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6E456-58B8-4C7A-8A15-64F87237A03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93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6E456-58B8-4C7A-8A15-64F87237A0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4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6E456-58B8-4C7A-8A15-64F87237A0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04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6E456-58B8-4C7A-8A15-64F87237A03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2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6E456-58B8-4C7A-8A15-64F87237A03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886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6E456-58B8-4C7A-8A15-64F87237A03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87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6E456-58B8-4C7A-8A15-64F87237A03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02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6E456-58B8-4C7A-8A15-64F87237A03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90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ы 2">
    <p:spTree>
      <p:nvGrpSpPr>
        <p:cNvPr id="1" name="Group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20"/>
          </p:nvPr>
        </p:nvSpPr>
        <p:spPr>
          <a:xfrm>
            <a:off x="1439521" y="3933358"/>
            <a:ext cx="10707495" cy="7463312"/>
          </a:xfrm>
          <a:prstGeom prst="rect">
            <a:avLst/>
          </a:prstGeom>
        </p:spPr>
        <p:txBody>
          <a:bodyPr lIns="0" tIns="0" rIns="0" bIns="0"/>
          <a:lstStyle>
            <a:defPPr/>
            <a:lvl1pPr marL="0" lvl="0" indent="0">
              <a:buNone/>
              <a:defRPr sz="1865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lvl="1">
              <a:defRPr sz="3197">
                <a:solidFill>
                  <a:srgbClr val="333333"/>
                </a:solidFill>
                <a:latin typeface="Arial"/>
                <a:ea typeface="Arial"/>
                <a:cs typeface="Arial"/>
              </a:defRPr>
            </a:lvl2pPr>
            <a:lvl3pPr lvl="2">
              <a:defRPr sz="3197">
                <a:solidFill>
                  <a:srgbClr val="333333"/>
                </a:solidFill>
                <a:latin typeface="Arial"/>
                <a:ea typeface="Arial"/>
                <a:cs typeface="Arial"/>
              </a:defRPr>
            </a:lvl3pPr>
            <a:lvl4pPr lvl="3">
              <a:defRPr sz="3197">
                <a:solidFill>
                  <a:srgbClr val="333333"/>
                </a:solidFill>
                <a:latin typeface="Arial"/>
                <a:ea typeface="Arial"/>
                <a:cs typeface="Arial"/>
              </a:defRPr>
            </a:lvl4pPr>
            <a:lvl5pPr lvl="4">
              <a:defRPr sz="3197">
                <a:solidFill>
                  <a:srgbClr val="333333"/>
                </a:solidFill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t>Контент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21"/>
          </p:nvPr>
        </p:nvSpPr>
        <p:spPr>
          <a:xfrm>
            <a:off x="12824440" y="3933358"/>
            <a:ext cx="10508499" cy="7463312"/>
          </a:xfrm>
          <a:prstGeom prst="rect">
            <a:avLst/>
          </a:prstGeom>
        </p:spPr>
        <p:txBody>
          <a:bodyPr lIns="0" tIns="0" rIns="0" bIns="0"/>
          <a:lstStyle>
            <a:defPPr/>
            <a:lvl1pPr marL="0" lvl="0" indent="0">
              <a:buNone/>
              <a:defRPr sz="1865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lvl="1">
              <a:defRPr sz="3197">
                <a:solidFill>
                  <a:srgbClr val="333333"/>
                </a:solidFill>
                <a:latin typeface="Arial"/>
                <a:ea typeface="Arial"/>
                <a:cs typeface="Arial"/>
              </a:defRPr>
            </a:lvl2pPr>
            <a:lvl3pPr lvl="2">
              <a:defRPr sz="3197">
                <a:solidFill>
                  <a:srgbClr val="333333"/>
                </a:solidFill>
                <a:latin typeface="Arial"/>
                <a:ea typeface="Arial"/>
                <a:cs typeface="Arial"/>
              </a:defRPr>
            </a:lvl3pPr>
            <a:lvl4pPr lvl="3">
              <a:defRPr sz="3197">
                <a:solidFill>
                  <a:srgbClr val="333333"/>
                </a:solidFill>
                <a:latin typeface="Arial"/>
                <a:ea typeface="Arial"/>
                <a:cs typeface="Arial"/>
              </a:defRPr>
            </a:lvl4pPr>
            <a:lvl5pPr lvl="4">
              <a:defRPr sz="3197">
                <a:solidFill>
                  <a:srgbClr val="333333"/>
                </a:solidFill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t>Контент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22"/>
          </p:nvPr>
        </p:nvSpPr>
        <p:spPr>
          <a:xfrm>
            <a:off x="1439521" y="12171052"/>
            <a:ext cx="10707495" cy="394547"/>
          </a:xfrm>
          <a:prstGeom prst="rect">
            <a:avLst/>
          </a:prstGeom>
        </p:spPr>
        <p:txBody>
          <a:bodyPr lIns="0" tIns="0" rIns="0" bIns="0" anchor="b"/>
          <a:lstStyle>
            <a:defPPr/>
            <a:lvl1pPr marL="0" marR="0" lvl="0" indent="0" algn="l">
              <a:lnSpc>
                <a:spcPct val="90000"/>
              </a:lnSpc>
              <a:spcBef>
                <a:spcPts val="2664"/>
              </a:spcBef>
              <a:spcAft>
                <a:spcPts val="0"/>
              </a:spcAft>
              <a:buNone/>
              <a:defRPr sz="1865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>
              <a:lnSpc>
                <a:spcPct val="90000"/>
              </a:lnSpc>
              <a:spcBef>
                <a:spcPts val="2664"/>
              </a:spcBef>
              <a:spcAft>
                <a:spcPts val="0"/>
              </a:spcAft>
            </a:pPr>
            <a:r>
              <a:t>Место для указания источников и сносок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21834144" y="12200474"/>
            <a:ext cx="1498795" cy="365125"/>
          </a:xfrm>
          <a:prstGeom prst="rect">
            <a:avLst/>
          </a:prstGeom>
        </p:spPr>
        <p:txBody>
          <a:bodyPr lIns="0" tIns="0" rIns="0" bIns="0" anchor="b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sz="1865">
                <a:latin typeface="Arial"/>
                <a:ea typeface="Arial"/>
                <a:cs typeface="Arial"/>
              </a:rPr>
              <a:t>‹#›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title" idx="23"/>
          </p:nvPr>
        </p:nvSpPr>
        <p:spPr>
          <a:xfrm>
            <a:off x="1439521" y="1150401"/>
            <a:ext cx="17498646" cy="879718"/>
          </a:xfrm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6128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t>Заголовок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 idx="1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4800" b="1"/>
            </a:lvl1pPr>
            <a:lvl2pPr marL="914400" lvl="1" indent="0">
              <a:buNone/>
              <a:defRPr sz="4000" b="1"/>
            </a:lvl2pPr>
            <a:lvl3pPr marL="1828800" lvl="2" indent="0">
              <a:buNone/>
              <a:defRPr sz="3600" b="1"/>
            </a:lvl3pPr>
            <a:lvl4pPr marL="2743200" lvl="3" indent="0">
              <a:buNone/>
              <a:defRPr sz="3200" b="1"/>
            </a:lvl4pPr>
            <a:lvl5pPr marL="3657600" lvl="4" indent="0">
              <a:buNone/>
              <a:defRPr sz="3200" b="1"/>
            </a:lvl5pPr>
            <a:lvl6pPr marL="4572000" lvl="5" indent="0">
              <a:buNone/>
              <a:defRPr sz="3200" b="1"/>
            </a:lvl6pPr>
            <a:lvl7pPr marL="5486400" lvl="6" indent="0">
              <a:buNone/>
              <a:defRPr sz="3200" b="1"/>
            </a:lvl7pPr>
            <a:lvl8pPr marL="6400800" lvl="7" indent="0">
              <a:buNone/>
              <a:defRPr sz="3200" b="1"/>
            </a:lvl8pPr>
            <a:lvl9pPr marL="7315200" lvl="8" indent="0">
              <a:buNone/>
              <a:defRPr sz="32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26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defPPr/>
            <a:lvl1pPr lvl="0">
              <a:defRPr sz="4800"/>
            </a:lvl1pPr>
            <a:lvl2pPr lvl="1">
              <a:defRPr sz="4000"/>
            </a:lvl2pPr>
            <a:lvl3pPr lvl="2">
              <a:defRPr sz="3600"/>
            </a:lvl3pPr>
            <a:lvl4pPr lvl="3">
              <a:defRPr sz="3200"/>
            </a:lvl4pPr>
            <a:lvl5pPr lvl="4">
              <a:defRPr sz="3200"/>
            </a:lvl5pPr>
            <a:lvl6pPr lvl="5">
              <a:defRPr sz="3200"/>
            </a:lvl6pPr>
            <a:lvl7pPr lvl="6">
              <a:defRPr sz="3200"/>
            </a:lvl7pPr>
            <a:lvl8pPr lvl="7">
              <a:defRPr sz="3200"/>
            </a:lvl8pPr>
            <a:lvl9pPr lvl="8">
              <a:defRPr sz="32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30"/>
          </p:nvPr>
        </p:nvSpPr>
        <p:spPr>
          <a:xfrm>
            <a:off x="12388348" y="3070226"/>
            <a:ext cx="10779469" cy="1279524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4800" b="1"/>
            </a:lvl1pPr>
            <a:lvl2pPr marL="914400" lvl="1" indent="0">
              <a:buNone/>
              <a:defRPr sz="4000" b="1"/>
            </a:lvl2pPr>
            <a:lvl3pPr marL="1828800" lvl="2" indent="0">
              <a:buNone/>
              <a:defRPr sz="3600" b="1"/>
            </a:lvl3pPr>
            <a:lvl4pPr marL="2743200" lvl="3" indent="0">
              <a:buNone/>
              <a:defRPr sz="3200" b="1"/>
            </a:lvl4pPr>
            <a:lvl5pPr marL="3657600" lvl="4" indent="0">
              <a:buNone/>
              <a:defRPr sz="3200" b="1"/>
            </a:lvl5pPr>
            <a:lvl6pPr marL="4572000" lvl="5" indent="0">
              <a:buNone/>
              <a:defRPr sz="3200" b="1"/>
            </a:lvl6pPr>
            <a:lvl7pPr marL="5486400" lvl="6" indent="0">
              <a:buNone/>
              <a:defRPr sz="3200" b="1"/>
            </a:lvl7pPr>
            <a:lvl8pPr marL="6400800" lvl="7" indent="0">
              <a:buNone/>
              <a:defRPr sz="3200" b="1"/>
            </a:lvl8pPr>
            <a:lvl9pPr marL="7315200" lvl="8" indent="0">
              <a:buNone/>
              <a:defRPr sz="32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31"/>
          </p:nvPr>
        </p:nvSpPr>
        <p:spPr>
          <a:xfrm>
            <a:off x="12388348" y="4349750"/>
            <a:ext cx="10779469" cy="7902576"/>
          </a:xfrm>
          <a:prstGeom prst="rect">
            <a:avLst/>
          </a:prstGeom>
        </p:spPr>
        <p:txBody>
          <a:bodyPr/>
          <a:lstStyle>
            <a:defPPr/>
            <a:lvl1pPr lvl="0">
              <a:defRPr sz="4800"/>
            </a:lvl1pPr>
            <a:lvl2pPr lvl="1">
              <a:defRPr sz="4000"/>
            </a:lvl2pPr>
            <a:lvl3pPr lvl="2">
              <a:defRPr sz="3600"/>
            </a:lvl3pPr>
            <a:lvl4pPr lvl="3">
              <a:defRPr sz="3200"/>
            </a:lvl4pPr>
            <a:lvl5pPr lvl="4">
              <a:defRPr sz="3200"/>
            </a:lvl5pPr>
            <a:lvl6pPr lvl="5">
              <a:defRPr sz="3200"/>
            </a:lvl6pPr>
            <a:lvl7pPr lvl="6">
              <a:defRPr sz="3200"/>
            </a:lvl7pPr>
            <a:lvl8pPr lvl="7">
              <a:defRPr sz="3200"/>
            </a:lvl8pPr>
            <a:lvl9pPr lvl="8">
              <a:defRPr sz="32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 idx="1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4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/>
          </p:nvPr>
        </p:nvSpPr>
        <p:spPr>
          <a:xfrm>
            <a:off x="9534708" y="546101"/>
            <a:ext cx="13633107" cy="11706226"/>
          </a:xfrm>
          <a:prstGeom prst="rect">
            <a:avLst/>
          </a:prstGeom>
        </p:spPr>
        <p:txBody>
          <a:bodyPr/>
          <a:lstStyle>
            <a:defPPr/>
            <a:lvl1pPr lvl="0">
              <a:defRPr sz="6400"/>
            </a:lvl1pPr>
            <a:lvl2pPr lvl="1">
              <a:defRPr sz="5600"/>
            </a:lvl2pPr>
            <a:lvl3pPr lvl="2">
              <a:defRPr sz="4800"/>
            </a:lvl3pPr>
            <a:lvl4pPr lvl="3">
              <a:defRPr sz="4000"/>
            </a:lvl4pPr>
            <a:lvl5pPr lvl="4">
              <a:defRPr sz="4000"/>
            </a:lvl5pPr>
            <a:lvl6pPr lvl="5">
              <a:defRPr sz="4000"/>
            </a:lvl6pPr>
            <a:lvl7pPr lvl="6">
              <a:defRPr sz="4000"/>
            </a:lvl7pPr>
            <a:lvl8pPr lvl="7">
              <a:defRPr sz="4000"/>
            </a:lvl8pPr>
            <a:lvl9pPr lvl="8">
              <a:defRPr sz="4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26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800"/>
            </a:lvl1pPr>
            <a:lvl2pPr marL="914400" lvl="1" indent="0">
              <a:buNone/>
              <a:defRPr sz="2400"/>
            </a:lvl2pPr>
            <a:lvl3pPr marL="1828800" lvl="2" indent="0">
              <a:buNone/>
              <a:defRPr sz="2000"/>
            </a:lvl3pPr>
            <a:lvl4pPr marL="2743200" lvl="3" indent="0">
              <a:buNone/>
              <a:defRPr sz="1800"/>
            </a:lvl4pPr>
            <a:lvl5pPr marL="3657600" lvl="4" indent="0">
              <a:buNone/>
              <a:defRPr sz="1800"/>
            </a:lvl5pPr>
            <a:lvl6pPr marL="4572000" lvl="5" indent="0">
              <a:buNone/>
              <a:defRPr sz="1800"/>
            </a:lvl6pPr>
            <a:lvl7pPr marL="5486400" lvl="6" indent="0">
              <a:buNone/>
              <a:defRPr sz="1800"/>
            </a:lvl7pPr>
            <a:lvl8pPr marL="6400800" lvl="7" indent="0">
              <a:buNone/>
              <a:defRPr sz="1800"/>
            </a:lvl8pPr>
            <a:lvl9pPr marL="7315200" lvl="8" indent="0">
              <a:buNone/>
              <a:defRPr sz="18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 idx="1"/>
          </p:nvPr>
        </p:nvSpPr>
        <p:spPr>
          <a:xfrm>
            <a:off x="4780057" y="9601200"/>
            <a:ext cx="14632305" cy="1133475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4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6400"/>
            </a:lvl1pPr>
            <a:lvl2pPr marL="914400" lvl="1" indent="0">
              <a:buNone/>
              <a:defRPr sz="5600"/>
            </a:lvl2pPr>
            <a:lvl3pPr marL="1828800" lvl="2" indent="0">
              <a:buNone/>
              <a:defRPr sz="4800"/>
            </a:lvl3pPr>
            <a:lvl4pPr marL="2743200" lvl="3" indent="0">
              <a:buNone/>
              <a:defRPr sz="4000"/>
            </a:lvl4pPr>
            <a:lvl5pPr marL="3657600" lvl="4" indent="0">
              <a:buNone/>
              <a:defRPr sz="4000"/>
            </a:lvl5pPr>
            <a:lvl6pPr marL="4572000" lvl="5" indent="0">
              <a:buNone/>
              <a:defRPr sz="4000"/>
            </a:lvl6pPr>
            <a:lvl7pPr marL="5486400" lvl="6" indent="0">
              <a:buNone/>
              <a:defRPr sz="4000"/>
            </a:lvl7pPr>
            <a:lvl8pPr marL="6400800" lvl="7" indent="0">
              <a:buNone/>
              <a:defRPr sz="4000"/>
            </a:lvl8pPr>
            <a:lvl9pPr marL="7315200" lvl="8" indent="0">
              <a:buNone/>
              <a:defRPr sz="4000"/>
            </a:lvl9pPr>
          </a:lstStyle>
          <a:p>
            <a:pPr lvl="0"/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6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800"/>
            </a:lvl1pPr>
            <a:lvl2pPr marL="914400" lvl="1" indent="0">
              <a:buNone/>
              <a:defRPr sz="2400"/>
            </a:lvl2pPr>
            <a:lvl3pPr marL="1828800" lvl="2" indent="0">
              <a:buNone/>
              <a:defRPr sz="2000"/>
            </a:lvl3pPr>
            <a:lvl4pPr marL="2743200" lvl="3" indent="0">
              <a:buNone/>
              <a:defRPr sz="1800"/>
            </a:lvl4pPr>
            <a:lvl5pPr marL="3657600" lvl="4" indent="0">
              <a:buNone/>
              <a:defRPr sz="1800"/>
            </a:lvl5pPr>
            <a:lvl6pPr marL="4572000" lvl="5" indent="0">
              <a:buNone/>
              <a:defRPr sz="1800"/>
            </a:lvl6pPr>
            <a:lvl7pPr marL="5486400" lvl="6" indent="0">
              <a:buNone/>
              <a:defRPr sz="1800"/>
            </a:lvl7pPr>
            <a:lvl8pPr marL="6400800" lvl="7" indent="0">
              <a:buNone/>
              <a:defRPr sz="1800"/>
            </a:lvl8pPr>
            <a:lvl9pPr marL="7315200" lvl="8" indent="0">
              <a:buNone/>
              <a:defRPr sz="18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 idx="1"/>
          </p:nvPr>
        </p:nvSpPr>
        <p:spPr>
          <a:xfrm>
            <a:off x="18104092" y="0"/>
            <a:ext cx="5614131" cy="125476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/>
          </p:nvPr>
        </p:nvSpPr>
        <p:spPr>
          <a:xfrm>
            <a:off x="1248999" y="0"/>
            <a:ext cx="16448639" cy="125476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Group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 idx="2"/>
          </p:nvPr>
        </p:nvSpPr>
        <p:spPr>
          <a:xfrm>
            <a:off x="1676619" y="730251"/>
            <a:ext cx="21033938" cy="265112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1676619" y="3651251"/>
            <a:ext cx="21033938" cy="8702677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defPPr/>
            <a:lvl1pPr marL="1219215" lvl="0" indent="-914411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2438430" lvl="1" indent="-9144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3657646" lvl="2" indent="-9144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4876861" lvl="3" indent="-9144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6096076" lvl="4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7315290" lvl="5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8534507" lvl="6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9753722" lvl="7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10972937" lvl="8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 idx="2"/>
          </p:nvPr>
        </p:nvSpPr>
        <p:spPr>
          <a:xfrm>
            <a:off x="1679795" y="730251"/>
            <a:ext cx="21033938" cy="265112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3"/>
          </p:nvPr>
        </p:nvSpPr>
        <p:spPr>
          <a:xfrm>
            <a:off x="1679797" y="3362325"/>
            <a:ext cx="10316918" cy="1647824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>
            <a:defPPr/>
            <a:lvl1pPr marL="1219215" lvl="0" indent="-609608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800" b="1"/>
            </a:lvl1pPr>
            <a:lvl2pPr marL="2438430" lvl="1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4000" b="1"/>
            </a:lvl2pPr>
            <a:lvl3pPr marL="3657646" lvl="2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600" b="1"/>
            </a:lvl3pPr>
            <a:lvl4pPr marL="4876861" lvl="3" indent="-60960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3200" b="1"/>
            </a:lvl4pPr>
            <a:lvl5pPr marL="6096076" lvl="4" indent="-60960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3200" b="1"/>
            </a:lvl5pPr>
            <a:lvl6pPr marL="7315290" lvl="5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3200" b="1"/>
            </a:lvl6pPr>
            <a:lvl7pPr marL="8534507" lvl="6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3200" b="1"/>
            </a:lvl7pPr>
            <a:lvl8pPr marL="9753722" lvl="7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3200" b="1"/>
            </a:lvl8pPr>
            <a:lvl9pPr marL="10972937" lvl="8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3200" b="1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29"/>
          </p:nvPr>
        </p:nvSpPr>
        <p:spPr>
          <a:xfrm>
            <a:off x="1679797" y="5010151"/>
            <a:ext cx="10316918" cy="73691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defPPr/>
            <a:lvl1pPr marL="1219215" lvl="0" indent="-914411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2438430" lvl="1" indent="-9144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3657646" lvl="2" indent="-9144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4876861" lvl="3" indent="-9144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6096076" lvl="4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7315290" lvl="5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8534507" lvl="6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9753722" lvl="7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10972937" lvl="8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32"/>
          </p:nvPr>
        </p:nvSpPr>
        <p:spPr>
          <a:xfrm>
            <a:off x="12346009" y="3362325"/>
            <a:ext cx="10367727" cy="1647824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>
            <a:defPPr/>
            <a:lvl1pPr marL="1219215" lvl="0" indent="-609608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800" b="1"/>
            </a:lvl1pPr>
            <a:lvl2pPr marL="2438430" lvl="1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4000" b="1"/>
            </a:lvl2pPr>
            <a:lvl3pPr marL="3657646" lvl="2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600" b="1"/>
            </a:lvl3pPr>
            <a:lvl4pPr marL="4876861" lvl="3" indent="-60960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3200" b="1"/>
            </a:lvl4pPr>
            <a:lvl5pPr marL="6096076" lvl="4" indent="-60960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3200" b="1"/>
            </a:lvl5pPr>
            <a:lvl6pPr marL="7315290" lvl="5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3200" b="1"/>
            </a:lvl6pPr>
            <a:lvl7pPr marL="8534507" lvl="6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3200" b="1"/>
            </a:lvl7pPr>
            <a:lvl8pPr marL="9753722" lvl="7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3200" b="1"/>
            </a:lvl8pPr>
            <a:lvl9pPr marL="10972937" lvl="8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3200" b="1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33"/>
          </p:nvPr>
        </p:nvSpPr>
        <p:spPr>
          <a:xfrm>
            <a:off x="12346009" y="5010151"/>
            <a:ext cx="10367727" cy="73691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defPPr/>
            <a:lvl1pPr marL="1219215" lvl="0" indent="-914411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2438430" lvl="1" indent="-9144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3657646" lvl="2" indent="-9144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4876861" lvl="3" indent="-9144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6096076" lvl="4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7315290" lvl="5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8534507" lvl="6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9753722" lvl="7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10972937" lvl="8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 idx="2"/>
          </p:nvPr>
        </p:nvSpPr>
        <p:spPr>
          <a:xfrm>
            <a:off x="1679795" y="914400"/>
            <a:ext cx="7865499" cy="32004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3"/>
          </p:nvPr>
        </p:nvSpPr>
        <p:spPr>
          <a:xfrm>
            <a:off x="10367726" y="1974852"/>
            <a:ext cx="12346007" cy="974725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defPPr/>
            <a:lvl1pPr marL="1219215" lvl="0" indent="-1016013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6400"/>
            </a:lvl1pPr>
            <a:lvl2pPr marL="2438430" lvl="1" indent="-96521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5600"/>
            </a:lvl2pPr>
            <a:lvl3pPr marL="3657646" lvl="2" indent="-9144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4800"/>
            </a:lvl3pPr>
            <a:lvl4pPr marL="4876861" lvl="3" indent="-863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4000"/>
            </a:lvl4pPr>
            <a:lvl5pPr marL="6096076" lvl="4" indent="-863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4000"/>
            </a:lvl5pPr>
            <a:lvl6pPr marL="7315290" lvl="5" indent="-863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4000"/>
            </a:lvl6pPr>
            <a:lvl7pPr marL="8534507" lvl="6" indent="-863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4000"/>
            </a:lvl7pPr>
            <a:lvl8pPr marL="9753722" lvl="7" indent="-863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4000"/>
            </a:lvl8pPr>
            <a:lvl9pPr marL="10972937" lvl="8" indent="-863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4000"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29"/>
          </p:nvPr>
        </p:nvSpPr>
        <p:spPr>
          <a:xfrm>
            <a:off x="1679795" y="4114801"/>
            <a:ext cx="7865499" cy="76231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defPPr/>
            <a:lvl1pPr marL="1219215" lvl="0" indent="-609608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3200"/>
            </a:lvl1pPr>
            <a:lvl2pPr marL="2438430" lvl="1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2800"/>
            </a:lvl2pPr>
            <a:lvl3pPr marL="3657646" lvl="2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400"/>
            </a:lvl3pPr>
            <a:lvl4pPr marL="4876861" lvl="3" indent="-60960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2000"/>
            </a:lvl4pPr>
            <a:lvl5pPr marL="6096076" lvl="4" indent="-60960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2000"/>
            </a:lvl5pPr>
            <a:lvl6pPr marL="7315290" lvl="5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2000"/>
            </a:lvl6pPr>
            <a:lvl7pPr marL="8534507" lvl="6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2000"/>
            </a:lvl7pPr>
            <a:lvl8pPr marL="9753722" lvl="7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2000"/>
            </a:lvl8pPr>
            <a:lvl9pPr marL="10972937" lvl="8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20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ы 1">
    <p:spTree>
      <p:nvGrpSpPr>
        <p:cNvPr id="1" name="Group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27"/>
          </p:nvPr>
        </p:nvSpPr>
        <p:spPr>
          <a:xfrm>
            <a:off x="1439521" y="3933358"/>
            <a:ext cx="10707495" cy="4889206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865">
                <a:latin typeface="Arial"/>
                <a:ea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8"/>
          </p:nvPr>
        </p:nvSpPr>
        <p:spPr>
          <a:xfrm>
            <a:off x="12824439" y="3933358"/>
            <a:ext cx="10508501" cy="4889206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865">
                <a:latin typeface="Arial"/>
                <a:ea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2"/>
          </p:nvPr>
        </p:nvSpPr>
        <p:spPr>
          <a:xfrm>
            <a:off x="1439521" y="12171052"/>
            <a:ext cx="10707495" cy="394547"/>
          </a:xfrm>
          <a:prstGeom prst="rect">
            <a:avLst/>
          </a:prstGeom>
        </p:spPr>
        <p:txBody>
          <a:bodyPr lIns="0" tIns="0" rIns="0" bIns="0" anchor="b"/>
          <a:lstStyle>
            <a:defPPr/>
            <a:lvl1pPr marL="0" marR="0" lvl="0" indent="0" algn="l">
              <a:lnSpc>
                <a:spcPct val="90000"/>
              </a:lnSpc>
              <a:spcBef>
                <a:spcPts val="2664"/>
              </a:spcBef>
              <a:spcAft>
                <a:spcPts val="0"/>
              </a:spcAft>
              <a:buNone/>
              <a:defRPr sz="1865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>
              <a:lnSpc>
                <a:spcPct val="90000"/>
              </a:lnSpc>
              <a:spcBef>
                <a:spcPts val="2664"/>
              </a:spcBef>
              <a:spcAft>
                <a:spcPts val="0"/>
              </a:spcAft>
            </a:pPr>
            <a:r>
              <a:t>Место для указания источников и сносок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21834144" y="12200474"/>
            <a:ext cx="1498795" cy="365125"/>
          </a:xfrm>
          <a:prstGeom prst="rect">
            <a:avLst/>
          </a:prstGeom>
        </p:spPr>
        <p:txBody>
          <a:bodyPr lIns="0" tIns="0" rIns="0" bIns="0" anchor="b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sz="1865">
                <a:latin typeface="Arial"/>
                <a:ea typeface="Arial"/>
                <a:cs typeface="Arial"/>
              </a:rPr>
              <a:t>‹#›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title" idx="23"/>
          </p:nvPr>
        </p:nvSpPr>
        <p:spPr>
          <a:xfrm>
            <a:off x="1439521" y="1150401"/>
            <a:ext cx="17498646" cy="879718"/>
          </a:xfrm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6128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t>Заголовок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20"/>
          </p:nvPr>
        </p:nvSpPr>
        <p:spPr>
          <a:xfrm>
            <a:off x="1439521" y="9279340"/>
            <a:ext cx="10707495" cy="2030120"/>
          </a:xfrm>
          <a:prstGeom prst="rect">
            <a:avLst/>
          </a:prstGeom>
        </p:spPr>
        <p:txBody>
          <a:bodyPr lIns="0" tIns="0" rIns="0" bIns="0"/>
          <a:lstStyle>
            <a:defPPr/>
            <a:lvl1pPr marL="0" lvl="0" indent="0">
              <a:buNone/>
              <a:defRPr sz="3197">
                <a:latin typeface="Arial"/>
                <a:ea typeface="Arial"/>
                <a:cs typeface="Arial"/>
              </a:defRPr>
            </a:lvl1pPr>
          </a:lstStyle>
          <a:p>
            <a:pPr lvl="0"/>
            <a:r>
              <a:rPr sz="3197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21"/>
          </p:nvPr>
        </p:nvSpPr>
        <p:spPr>
          <a:xfrm>
            <a:off x="12824438" y="9269672"/>
            <a:ext cx="10508499" cy="2030120"/>
          </a:xfrm>
          <a:prstGeom prst="rect">
            <a:avLst/>
          </a:prstGeom>
        </p:spPr>
        <p:txBody>
          <a:bodyPr lIns="0" tIns="0" rIns="0" bIns="0"/>
          <a:lstStyle>
            <a:defPPr/>
            <a:lvl1pPr marL="0" lvl="0" indent="0">
              <a:buNone/>
              <a:defRPr sz="3197">
                <a:latin typeface="Arial"/>
                <a:ea typeface="Arial"/>
                <a:cs typeface="Arial"/>
              </a:defRPr>
            </a:lvl1pPr>
          </a:lstStyle>
          <a:p>
            <a:pPr lvl="0"/>
            <a:r>
              <a:rPr sz="3197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 idx="2"/>
          </p:nvPr>
        </p:nvSpPr>
        <p:spPr>
          <a:xfrm>
            <a:off x="1679795" y="914400"/>
            <a:ext cx="7865499" cy="32004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9"/>
          </p:nvPr>
        </p:nvSpPr>
        <p:spPr>
          <a:xfrm>
            <a:off x="10367726" y="1974852"/>
            <a:ext cx="12346007" cy="9747252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Shape 120"/>
          <p:cNvSpPr txBox="1">
            <a:spLocks noGrp="1"/>
          </p:cNvSpPr>
          <p:nvPr>
            <p:ph type="body" idx="3"/>
          </p:nvPr>
        </p:nvSpPr>
        <p:spPr>
          <a:xfrm>
            <a:off x="1679795" y="4114801"/>
            <a:ext cx="7865499" cy="76231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defPPr/>
            <a:lvl1pPr marL="1219215" lvl="0" indent="-609608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3200"/>
            </a:lvl1pPr>
            <a:lvl2pPr marL="2438430" lvl="1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2800"/>
            </a:lvl2pPr>
            <a:lvl3pPr marL="3657646" lvl="2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400"/>
            </a:lvl3pPr>
            <a:lvl4pPr marL="4876861" lvl="3" indent="-60960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2000"/>
            </a:lvl4pPr>
            <a:lvl5pPr marL="6096076" lvl="4" indent="-60960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2000"/>
            </a:lvl5pPr>
            <a:lvl6pPr marL="7315290" lvl="5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2000"/>
            </a:lvl6pPr>
            <a:lvl7pPr marL="8534507" lvl="6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2000"/>
            </a:lvl7pPr>
            <a:lvl8pPr marL="9753722" lvl="7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2000"/>
            </a:lvl8pPr>
            <a:lvl9pPr marL="10972937" lvl="8" indent="-60960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20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 idx="2"/>
          </p:nvPr>
        </p:nvSpPr>
        <p:spPr>
          <a:xfrm>
            <a:off x="1676619" y="730251"/>
            <a:ext cx="21033938" cy="265112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 rot="5400000">
            <a:off x="7842249" y="-2514380"/>
            <a:ext cx="8702677" cy="2103393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defPPr/>
            <a:lvl1pPr marL="1219215" lvl="0" indent="-914411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2438430" lvl="1" indent="-9144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3657646" lvl="2" indent="-9144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4876861" lvl="3" indent="-9144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6096076" lvl="4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7315290" lvl="5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8534507" lvl="6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9753722" lvl="7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10972937" lvl="8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 idx="2"/>
          </p:nvPr>
        </p:nvSpPr>
        <p:spPr>
          <a:xfrm rot="5400000">
            <a:off x="14269476" y="3912848"/>
            <a:ext cx="11623678" cy="525848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3"/>
          </p:nvPr>
        </p:nvSpPr>
        <p:spPr>
          <a:xfrm rot="5400000">
            <a:off x="3600088" y="-1193216"/>
            <a:ext cx="11623677" cy="1547061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defPPr/>
            <a:lvl1pPr marL="1219215" lvl="0" indent="-914411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2438430" lvl="1" indent="-9144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3657646" lvl="2" indent="-9144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4876861" lvl="3" indent="-9144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6096076" lvl="4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7315290" lvl="5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8534507" lvl="6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9753722" lvl="7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10972937" lvl="8" indent="-9144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Три пункта_2">
    <p:bg>
      <p:bgPr>
        <a:gradFill>
          <a:gsLst>
            <a:gs pos="100000">
              <a:schemeClr val="accent1"/>
            </a:gs>
            <a:gs pos="19000">
              <a:schemeClr val="tx1"/>
            </a:gs>
            <a:gs pos="68000">
              <a:schemeClr val="tx2"/>
            </a:gs>
          </a:gsLst>
        </a:gradFill>
        <a:effectLst/>
      </p:bgPr>
    </p:bg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6"/>
          </p:nvPr>
        </p:nvSpPr>
        <p:spPr>
          <a:xfrm>
            <a:off x="670015" y="639010"/>
            <a:ext cx="10802756" cy="1330926"/>
          </a:xfrm>
          <a:prstGeom prst="rect">
            <a:avLst/>
          </a:prstGeom>
        </p:spPr>
        <p:txBody>
          <a:bodyPr lIns="0">
            <a:noAutofit/>
          </a:bodyPr>
          <a:lstStyle>
            <a:defPPr/>
            <a:lvl1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952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  <a:lvl2pPr lvl="1">
              <a:buNone/>
              <a:defRPr sz="2766"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2pPr>
            <a:lvl3pPr lvl="2">
              <a:buNone/>
              <a:defRPr sz="2766"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3pPr>
            <a:lvl4pPr lvl="3">
              <a:buNone/>
              <a:defRPr sz="2766"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4pPr>
            <a:lvl5pPr lvl="4">
              <a:buNone/>
              <a:defRPr sz="2766"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5pPr>
          </a:lstStyle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t>Заголовок слайда желательно умещать в одну или две строки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7"/>
          </p:nvPr>
        </p:nvSpPr>
        <p:spPr>
          <a:xfrm>
            <a:off x="724511" y="6856604"/>
            <a:ext cx="5709384" cy="1512696"/>
          </a:xfrm>
          <a:prstGeom prst="rect">
            <a:avLst/>
          </a:prstGeom>
        </p:spPr>
        <p:txBody>
          <a:bodyPr lIns="0" anchor="ctr"/>
          <a:lstStyle>
            <a:defPPr/>
            <a:lvl1pPr marL="0" lvl="0" indent="0">
              <a:lnSpc>
                <a:spcPct val="110000"/>
              </a:lnSpc>
              <a:spcBef>
                <a:spcPts val="0"/>
              </a:spcBef>
              <a:buNone/>
              <a:defRPr sz="2766" b="1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  <a:lvl2pPr lvl="1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2pPr>
            <a:lvl3pPr lvl="2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3pPr>
            <a:lvl4pPr lvl="3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4pPr>
            <a:lvl5pPr lvl="4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5pPr>
          </a:lstStyle>
          <a:p>
            <a:pPr lvl="0"/>
            <a:r>
              <a:t>Lorem ipsum dolor sit amet, consectetuer adipiscing elit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8"/>
          </p:nvPr>
        </p:nvSpPr>
        <p:spPr>
          <a:xfrm>
            <a:off x="686316" y="5416602"/>
            <a:ext cx="1440187" cy="1439999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2173">
                <a:latin typeface="Tahoma"/>
                <a:ea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9"/>
          </p:nvPr>
        </p:nvSpPr>
        <p:spPr>
          <a:xfrm>
            <a:off x="7880221" y="6856604"/>
            <a:ext cx="5709383" cy="1512696"/>
          </a:xfrm>
          <a:prstGeom prst="rect">
            <a:avLst/>
          </a:prstGeom>
        </p:spPr>
        <p:txBody>
          <a:bodyPr lIns="0" anchor="ctr"/>
          <a:lstStyle>
            <a:defPPr/>
            <a:lvl1pPr marL="0" lvl="0" indent="0">
              <a:lnSpc>
                <a:spcPct val="110000"/>
              </a:lnSpc>
              <a:spcBef>
                <a:spcPts val="0"/>
              </a:spcBef>
              <a:buNone/>
              <a:defRPr sz="2766" b="1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  <a:lvl2pPr lvl="1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2pPr>
            <a:lvl3pPr lvl="2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3pPr>
            <a:lvl4pPr lvl="3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4pPr>
            <a:lvl5pPr lvl="4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5pPr>
          </a:lstStyle>
          <a:p>
            <a:pPr lvl="0"/>
            <a:r>
              <a:t>Lorem ipsum dolor sit amet, consectetuer adipiscing elit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0"/>
          </p:nvPr>
        </p:nvSpPr>
        <p:spPr>
          <a:xfrm>
            <a:off x="7842026" y="5416602"/>
            <a:ext cx="1440188" cy="1439999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2173">
                <a:latin typeface="Tahoma"/>
                <a:ea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1"/>
          </p:nvPr>
        </p:nvSpPr>
        <p:spPr>
          <a:xfrm>
            <a:off x="15100109" y="6856604"/>
            <a:ext cx="5709383" cy="1512696"/>
          </a:xfrm>
          <a:prstGeom prst="rect">
            <a:avLst/>
          </a:prstGeom>
        </p:spPr>
        <p:txBody>
          <a:bodyPr lIns="0" anchor="ctr"/>
          <a:lstStyle>
            <a:defPPr/>
            <a:lvl1pPr marL="0" lvl="0" indent="0">
              <a:lnSpc>
                <a:spcPct val="110000"/>
              </a:lnSpc>
              <a:spcBef>
                <a:spcPts val="0"/>
              </a:spcBef>
              <a:buNone/>
              <a:defRPr sz="2766" b="1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  <a:lvl2pPr lvl="1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2pPr>
            <a:lvl3pPr lvl="2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3pPr>
            <a:lvl4pPr lvl="3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4pPr>
            <a:lvl5pPr lvl="4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5pPr>
          </a:lstStyle>
          <a:p>
            <a:pPr lvl="0"/>
            <a:r>
              <a:t>Lorem ipsum dolor sit amet, consectetuer adipiscing elit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2"/>
          </p:nvPr>
        </p:nvSpPr>
        <p:spPr>
          <a:xfrm>
            <a:off x="15061912" y="5416602"/>
            <a:ext cx="1440188" cy="1439999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2173">
                <a:latin typeface="Tahoma"/>
                <a:ea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3"/>
          </p:nvPr>
        </p:nvSpPr>
        <p:spPr>
          <a:xfrm>
            <a:off x="718409" y="8208882"/>
            <a:ext cx="5714980" cy="4770519"/>
          </a:xfrm>
          <a:prstGeom prst="rect">
            <a:avLst/>
          </a:prstGeom>
        </p:spPr>
        <p:txBody>
          <a:bodyPr lIns="0">
            <a:noAutofit/>
          </a:bodyPr>
          <a:lstStyle>
            <a:defPPr/>
            <a:lvl1pPr marL="0" lvl="0" indent="0">
              <a:lnSpc>
                <a:spcPct val="110000"/>
              </a:lnSpc>
              <a:spcBef>
                <a:spcPts val="0"/>
              </a:spcBef>
              <a:spcAft>
                <a:spcPts val="2371"/>
              </a:spcAft>
              <a:buNone/>
              <a:defRPr sz="2371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  <a:lvl2pPr lvl="1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2pPr>
            <a:lvl3pPr lvl="2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3pPr>
            <a:lvl4pPr lvl="3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4pPr>
            <a:lvl5pPr lvl="4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5pPr>
          </a:lstStyle>
          <a:p>
            <a:pPr lvl="0"/>
            <a:r>
              <a:t>Мелкий текст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4"/>
          </p:nvPr>
        </p:nvSpPr>
        <p:spPr>
          <a:xfrm>
            <a:off x="7874120" y="8208882"/>
            <a:ext cx="5714979" cy="4770519"/>
          </a:xfrm>
          <a:prstGeom prst="rect">
            <a:avLst/>
          </a:prstGeom>
        </p:spPr>
        <p:txBody>
          <a:bodyPr lIns="0">
            <a:noAutofit/>
          </a:bodyPr>
          <a:lstStyle>
            <a:defPPr/>
            <a:lvl1pPr marL="0" lvl="0" indent="0">
              <a:lnSpc>
                <a:spcPct val="110000"/>
              </a:lnSpc>
              <a:spcBef>
                <a:spcPts val="0"/>
              </a:spcBef>
              <a:spcAft>
                <a:spcPts val="2371"/>
              </a:spcAft>
              <a:buNone/>
              <a:defRPr sz="2371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  <a:lvl2pPr lvl="1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2pPr>
            <a:lvl3pPr lvl="2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3pPr>
            <a:lvl4pPr lvl="3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4pPr>
            <a:lvl5pPr lvl="4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5pPr>
          </a:lstStyle>
          <a:p>
            <a:pPr lvl="0"/>
            <a:r>
              <a:t>Мелкий текст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5"/>
          </p:nvPr>
        </p:nvSpPr>
        <p:spPr>
          <a:xfrm>
            <a:off x="15094007" y="8208880"/>
            <a:ext cx="5714980" cy="4866769"/>
          </a:xfrm>
          <a:prstGeom prst="rect">
            <a:avLst/>
          </a:prstGeom>
        </p:spPr>
        <p:txBody>
          <a:bodyPr lIns="0">
            <a:noAutofit/>
          </a:bodyPr>
          <a:lstStyle>
            <a:defPPr/>
            <a:lvl1pPr marL="0" lvl="0" indent="0">
              <a:lnSpc>
                <a:spcPct val="110000"/>
              </a:lnSpc>
              <a:spcBef>
                <a:spcPts val="0"/>
              </a:spcBef>
              <a:spcAft>
                <a:spcPts val="2371"/>
              </a:spcAft>
              <a:buNone/>
              <a:defRPr sz="2371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  <a:lvl2pPr lvl="1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2pPr>
            <a:lvl3pPr lvl="2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3pPr>
            <a:lvl4pPr lvl="3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4pPr>
            <a:lvl5pPr lvl="4">
              <a:buNone/>
              <a:defRPr>
                <a:solidFill>
                  <a:schemeClr val="bg1"/>
                </a:solidFill>
                <a:latin typeface="Golos Text"/>
                <a:ea typeface="Golos Text"/>
                <a:cs typeface="Golos Text"/>
              </a:defRPr>
            </a:lvl5pPr>
          </a:lstStyle>
          <a:p>
            <a:pPr lvl="0"/>
            <a:r>
              <a:t>Мелкий текст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ы 2">
    <p:spTree>
      <p:nvGrpSpPr>
        <p:cNvPr id="1" name="Group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6"/>
          </p:nvPr>
        </p:nvSpPr>
        <p:spPr>
          <a:xfrm>
            <a:off x="1439521" y="3933358"/>
            <a:ext cx="10707495" cy="7463312"/>
          </a:xfrm>
          <a:prstGeom prst="rect">
            <a:avLst/>
          </a:prstGeom>
        </p:spPr>
        <p:txBody>
          <a:bodyPr lIns="0" tIns="0" rIns="0" bIns="0"/>
          <a:lstStyle>
            <a:defPPr/>
            <a:lvl1pPr marL="0" lvl="0" indent="0">
              <a:buNone/>
              <a:defRPr sz="1865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lvl="1">
              <a:defRPr sz="3197">
                <a:solidFill>
                  <a:srgbClr val="333333"/>
                </a:solidFill>
                <a:latin typeface="Arial"/>
                <a:ea typeface="Arial"/>
                <a:cs typeface="Arial"/>
              </a:defRPr>
            </a:lvl2pPr>
            <a:lvl3pPr lvl="2">
              <a:defRPr sz="3197">
                <a:solidFill>
                  <a:srgbClr val="333333"/>
                </a:solidFill>
                <a:latin typeface="Arial"/>
                <a:ea typeface="Arial"/>
                <a:cs typeface="Arial"/>
              </a:defRPr>
            </a:lvl3pPr>
            <a:lvl4pPr lvl="3">
              <a:defRPr sz="3197">
                <a:solidFill>
                  <a:srgbClr val="333333"/>
                </a:solidFill>
                <a:latin typeface="Arial"/>
                <a:ea typeface="Arial"/>
                <a:cs typeface="Arial"/>
              </a:defRPr>
            </a:lvl4pPr>
            <a:lvl5pPr lvl="4">
              <a:defRPr sz="3197">
                <a:solidFill>
                  <a:srgbClr val="333333"/>
                </a:solidFill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t>Контент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7"/>
          </p:nvPr>
        </p:nvSpPr>
        <p:spPr>
          <a:xfrm>
            <a:off x="12824440" y="3933358"/>
            <a:ext cx="10508499" cy="7463312"/>
          </a:xfrm>
          <a:prstGeom prst="rect">
            <a:avLst/>
          </a:prstGeom>
        </p:spPr>
        <p:txBody>
          <a:bodyPr lIns="0" tIns="0" rIns="0" bIns="0"/>
          <a:lstStyle>
            <a:defPPr/>
            <a:lvl1pPr marL="0" lvl="0" indent="0">
              <a:buNone/>
              <a:defRPr sz="1865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lvl="1">
              <a:defRPr sz="3197">
                <a:solidFill>
                  <a:srgbClr val="333333"/>
                </a:solidFill>
                <a:latin typeface="Arial"/>
                <a:ea typeface="Arial"/>
                <a:cs typeface="Arial"/>
              </a:defRPr>
            </a:lvl2pPr>
            <a:lvl3pPr lvl="2">
              <a:defRPr sz="3197">
                <a:solidFill>
                  <a:srgbClr val="333333"/>
                </a:solidFill>
                <a:latin typeface="Arial"/>
                <a:ea typeface="Arial"/>
                <a:cs typeface="Arial"/>
              </a:defRPr>
            </a:lvl3pPr>
            <a:lvl4pPr lvl="3">
              <a:defRPr sz="3197">
                <a:solidFill>
                  <a:srgbClr val="333333"/>
                </a:solidFill>
                <a:latin typeface="Arial"/>
                <a:ea typeface="Arial"/>
                <a:cs typeface="Arial"/>
              </a:defRPr>
            </a:lvl4pPr>
            <a:lvl5pPr lvl="4">
              <a:defRPr sz="3197">
                <a:solidFill>
                  <a:srgbClr val="333333"/>
                </a:solidFill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t>Контент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8"/>
          </p:nvPr>
        </p:nvSpPr>
        <p:spPr>
          <a:xfrm>
            <a:off x="1439521" y="12171052"/>
            <a:ext cx="10707495" cy="394547"/>
          </a:xfrm>
          <a:prstGeom prst="rect">
            <a:avLst/>
          </a:prstGeom>
        </p:spPr>
        <p:txBody>
          <a:bodyPr lIns="0" tIns="0" rIns="0" bIns="0" anchor="b"/>
          <a:lstStyle>
            <a:defPPr/>
            <a:lvl1pPr marL="0" marR="0" lvl="0" indent="0" algn="l">
              <a:lnSpc>
                <a:spcPct val="90000"/>
              </a:lnSpc>
              <a:spcBef>
                <a:spcPts val="2664"/>
              </a:spcBef>
              <a:spcAft>
                <a:spcPts val="0"/>
              </a:spcAft>
              <a:buNone/>
              <a:defRPr sz="1865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>
              <a:lnSpc>
                <a:spcPct val="90000"/>
              </a:lnSpc>
              <a:spcBef>
                <a:spcPts val="2664"/>
              </a:spcBef>
              <a:spcAft>
                <a:spcPts val="0"/>
              </a:spcAft>
            </a:pPr>
            <a:r>
              <a:t>Место для указания источников и сносок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21834144" y="12200474"/>
            <a:ext cx="1498795" cy="365125"/>
          </a:xfrm>
          <a:prstGeom prst="rect">
            <a:avLst/>
          </a:prstGeom>
        </p:spPr>
        <p:txBody>
          <a:bodyPr lIns="0" tIns="0" rIns="0" bIns="0" anchor="b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sz="1865">
                <a:latin typeface="Arial"/>
                <a:ea typeface="Arial"/>
                <a:cs typeface="Arial"/>
              </a:rPr>
              <a:t>‹#›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title" idx="19"/>
          </p:nvPr>
        </p:nvSpPr>
        <p:spPr>
          <a:xfrm>
            <a:off x="1439521" y="1150401"/>
            <a:ext cx="17498646" cy="879718"/>
          </a:xfrm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6128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t>Заголовок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ы 1">
    <p:spTree>
      <p:nvGrpSpPr>
        <p:cNvPr id="1" name="Group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24"/>
          </p:nvPr>
        </p:nvSpPr>
        <p:spPr>
          <a:xfrm>
            <a:off x="1439521" y="3933358"/>
            <a:ext cx="10707495" cy="4889206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865">
                <a:latin typeface="Arial"/>
                <a:ea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5"/>
          </p:nvPr>
        </p:nvSpPr>
        <p:spPr>
          <a:xfrm>
            <a:off x="12824439" y="3933358"/>
            <a:ext cx="10508501" cy="4889206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865">
                <a:latin typeface="Arial"/>
                <a:ea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8"/>
          </p:nvPr>
        </p:nvSpPr>
        <p:spPr>
          <a:xfrm>
            <a:off x="1439521" y="12171052"/>
            <a:ext cx="10707495" cy="394547"/>
          </a:xfrm>
          <a:prstGeom prst="rect">
            <a:avLst/>
          </a:prstGeom>
        </p:spPr>
        <p:txBody>
          <a:bodyPr lIns="0" tIns="0" rIns="0" bIns="0" anchor="b"/>
          <a:lstStyle>
            <a:defPPr/>
            <a:lvl1pPr marL="0" marR="0" lvl="0" indent="0" algn="l">
              <a:lnSpc>
                <a:spcPct val="90000"/>
              </a:lnSpc>
              <a:spcBef>
                <a:spcPts val="2664"/>
              </a:spcBef>
              <a:spcAft>
                <a:spcPts val="0"/>
              </a:spcAft>
              <a:buNone/>
              <a:defRPr sz="1865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>
              <a:lnSpc>
                <a:spcPct val="90000"/>
              </a:lnSpc>
              <a:spcBef>
                <a:spcPts val="2664"/>
              </a:spcBef>
              <a:spcAft>
                <a:spcPts val="0"/>
              </a:spcAft>
            </a:pPr>
            <a:r>
              <a:t>Место для указания источников и сносок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21834144" y="12200474"/>
            <a:ext cx="1498795" cy="365125"/>
          </a:xfrm>
          <a:prstGeom prst="rect">
            <a:avLst/>
          </a:prstGeom>
        </p:spPr>
        <p:txBody>
          <a:bodyPr lIns="0" tIns="0" rIns="0" bIns="0" anchor="b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sz="1865">
                <a:latin typeface="Arial"/>
                <a:ea typeface="Arial"/>
                <a:cs typeface="Arial"/>
              </a:rPr>
              <a:t>‹#›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title" idx="19"/>
          </p:nvPr>
        </p:nvSpPr>
        <p:spPr>
          <a:xfrm>
            <a:off x="1439521" y="1150401"/>
            <a:ext cx="17498646" cy="879718"/>
          </a:xfrm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6128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t>Заголовок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6"/>
          </p:nvPr>
        </p:nvSpPr>
        <p:spPr>
          <a:xfrm>
            <a:off x="1439521" y="9279340"/>
            <a:ext cx="10707495" cy="2030120"/>
          </a:xfrm>
          <a:prstGeom prst="rect">
            <a:avLst/>
          </a:prstGeom>
        </p:spPr>
        <p:txBody>
          <a:bodyPr lIns="0" tIns="0" rIns="0" bIns="0"/>
          <a:lstStyle>
            <a:defPPr/>
            <a:lvl1pPr marL="0" lvl="0" indent="0">
              <a:buNone/>
              <a:defRPr sz="3197">
                <a:latin typeface="Arial"/>
                <a:ea typeface="Arial"/>
                <a:cs typeface="Arial"/>
              </a:defRPr>
            </a:lvl1pPr>
          </a:lstStyle>
          <a:p>
            <a:pPr lvl="0"/>
            <a:r>
              <a:rPr sz="3197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7"/>
          </p:nvPr>
        </p:nvSpPr>
        <p:spPr>
          <a:xfrm>
            <a:off x="12824438" y="9269672"/>
            <a:ext cx="10508499" cy="2030120"/>
          </a:xfrm>
          <a:prstGeom prst="rect">
            <a:avLst/>
          </a:prstGeom>
        </p:spPr>
        <p:txBody>
          <a:bodyPr lIns="0" tIns="0" rIns="0" bIns="0"/>
          <a:lstStyle>
            <a:defPPr/>
            <a:lvl1pPr marL="0" lvl="0" indent="0">
              <a:buNone/>
              <a:defRPr sz="3197">
                <a:latin typeface="Arial"/>
                <a:ea typeface="Arial"/>
                <a:cs typeface="Arial"/>
              </a:defRPr>
            </a:lvl1pPr>
          </a:lstStyle>
          <a:p>
            <a:pPr lvl="0"/>
            <a:r>
              <a:rPr sz="3197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>
          <a:blip r:embed="rId2"/>
          <a:stretch/>
        </a:blipFill>
        <a:effectLst/>
      </p:bgPr>
    </p:bg>
    <p:spTree>
      <p:nvGrpSpPr>
        <p:cNvPr id="1" name="Group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6"/>
          <p:cNvPicPr/>
          <p:nvPr/>
        </p:nvPicPr>
        <p:blipFill>
          <a:blip r:embed="rId3"/>
          <a:stretch/>
        </p:blipFill>
        <p:spPr>
          <a:xfrm>
            <a:off x="863714" y="587377"/>
            <a:ext cx="4466750" cy="2962274"/>
          </a:xfrm>
          <a:prstGeom prst="rect">
            <a:avLst/>
          </a:prstGeom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 idx="1"/>
          </p:nvPr>
        </p:nvSpPr>
        <p:spPr>
          <a:xfrm>
            <a:off x="1634278" y="4362451"/>
            <a:ext cx="22083942" cy="2063750"/>
          </a:xfrm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>
              <a:lnSpc>
                <a:spcPct val="130000"/>
              </a:lnSpc>
              <a:defRPr sz="3600"/>
            </a:lvl1pPr>
          </a:lstStyle>
          <a:p>
            <a:r>
              <a:t>Образец заголовка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ubTitle"/>
          </p:nvPr>
        </p:nvSpPr>
        <p:spPr>
          <a:xfrm>
            <a:off x="1634281" y="6569077"/>
            <a:ext cx="9983500" cy="1298574"/>
          </a:xfrm>
          <a:prstGeom prst="rect">
            <a:avLst/>
          </a:prstGeom>
          <a:ln>
            <a:prstDash val="solid"/>
          </a:ln>
        </p:spPr>
        <p:txBody>
          <a:bodyPr anchor="ctr"/>
          <a:lstStyle>
            <a:defPPr/>
            <a:lvl1pPr marL="0" lvl="0" indent="0"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 idx="1"/>
          </p:nvPr>
        </p:nvSpPr>
        <p:spPr>
          <a:xfrm>
            <a:off x="1926419" y="8813801"/>
            <a:ext cx="20729100" cy="2724150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8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/>
          </p:nvPr>
        </p:nvSpPr>
        <p:spPr>
          <a:xfrm>
            <a:off x="1926419" y="5813427"/>
            <a:ext cx="20729100" cy="3000373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4000"/>
            </a:lvl1pPr>
            <a:lvl2pPr marL="914400" lvl="1" indent="0">
              <a:buNone/>
              <a:defRPr sz="3600"/>
            </a:lvl2pPr>
            <a:lvl3pPr marL="1828800" lvl="2" indent="0">
              <a:buNone/>
              <a:defRPr sz="3200"/>
            </a:lvl3pPr>
            <a:lvl4pPr marL="2743200" lvl="3" indent="0">
              <a:buNone/>
              <a:defRPr sz="2800"/>
            </a:lvl4pPr>
            <a:lvl5pPr marL="3657600" lvl="4" indent="0">
              <a:buNone/>
              <a:defRPr sz="2800"/>
            </a:lvl5pPr>
            <a:lvl6pPr marL="4572000" lvl="5" indent="0">
              <a:buNone/>
              <a:defRPr sz="2800"/>
            </a:lvl6pPr>
            <a:lvl7pPr marL="5486400" lvl="6" indent="0">
              <a:buNone/>
              <a:defRPr sz="2800"/>
            </a:lvl7pPr>
            <a:lvl8pPr marL="6400800" lvl="7" indent="0">
              <a:buNone/>
              <a:defRPr sz="2800"/>
            </a:lvl8pPr>
            <a:lvl9pPr marL="7315200" lvl="8" indent="0">
              <a:buNone/>
              <a:defRPr sz="28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/>
          </p:nvPr>
        </p:nvSpPr>
        <p:spPr>
          <a:xfrm>
            <a:off x="1248999" y="2251076"/>
            <a:ext cx="11029268" cy="10296524"/>
          </a:xfrm>
          <a:prstGeom prst="rect">
            <a:avLst/>
          </a:prstGeom>
        </p:spPr>
        <p:txBody>
          <a:bodyPr/>
          <a:lstStyle>
            <a:defPPr/>
            <a:lvl1pPr lvl="0">
              <a:defRPr sz="5600"/>
            </a:lvl1pPr>
            <a:lvl2pPr lvl="1">
              <a:defRPr sz="4800"/>
            </a:lvl2pPr>
            <a:lvl3pPr lvl="2">
              <a:defRPr sz="4000"/>
            </a:lvl3pPr>
            <a:lvl4pPr lvl="3">
              <a:defRPr sz="3600"/>
            </a:lvl4pPr>
            <a:lvl5pPr lvl="4">
              <a:defRPr sz="3600"/>
            </a:lvl5pPr>
            <a:lvl6pPr lvl="5">
              <a:defRPr sz="3600"/>
            </a:lvl6pPr>
            <a:lvl7pPr lvl="6">
              <a:defRPr sz="3600"/>
            </a:lvl7pPr>
            <a:lvl8pPr lvl="7">
              <a:defRPr sz="3600"/>
            </a:lvl8pPr>
            <a:lvl9pPr lvl="8">
              <a:defRPr sz="3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26"/>
          </p:nvPr>
        </p:nvSpPr>
        <p:spPr>
          <a:xfrm>
            <a:off x="12684720" y="2251076"/>
            <a:ext cx="11033503" cy="10296524"/>
          </a:xfrm>
          <a:prstGeom prst="rect">
            <a:avLst/>
          </a:prstGeom>
        </p:spPr>
        <p:txBody>
          <a:bodyPr/>
          <a:lstStyle>
            <a:defPPr/>
            <a:lvl1pPr lvl="0">
              <a:defRPr sz="5600"/>
            </a:lvl1pPr>
            <a:lvl2pPr lvl="1">
              <a:defRPr sz="4800"/>
            </a:lvl2pPr>
            <a:lvl3pPr lvl="2">
              <a:defRPr sz="4000"/>
            </a:lvl3pPr>
            <a:lvl4pPr lvl="3">
              <a:defRPr sz="3600"/>
            </a:lvl4pPr>
            <a:lvl5pPr lvl="4">
              <a:defRPr sz="3600"/>
            </a:lvl5pPr>
            <a:lvl6pPr lvl="5">
              <a:defRPr sz="3600"/>
            </a:lvl6pPr>
            <a:lvl7pPr lvl="6">
              <a:defRPr sz="3600"/>
            </a:lvl7pPr>
            <a:lvl8pPr lvl="7">
              <a:defRPr sz="3600"/>
            </a:lvl8pPr>
            <a:lvl9pPr lvl="8">
              <a:defRPr sz="3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/>
          <p:nvPr/>
        </p:nvPicPr>
        <p:blipFill>
          <a:blip r:embed="rId4"/>
          <a:stretch/>
        </p:blipFill>
        <p:spPr>
          <a:xfrm>
            <a:off x="4" y="1"/>
            <a:ext cx="24365516" cy="1371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defPPr/>
      <a:lvl1pPr lvl="0" algn="l">
        <a:lnSpc>
          <a:spcPct val="90000"/>
        </a:lnSpc>
        <a:buNone/>
        <a:defRPr sz="11722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609036" lvl="0" indent="-609036" algn="l">
        <a:lnSpc>
          <a:spcPct val="90000"/>
        </a:lnSpc>
        <a:spcBef>
          <a:spcPts val="2664"/>
        </a:spcBef>
        <a:buFont typeface="Arial"/>
        <a:buChar char="•"/>
        <a:defRPr sz="7460">
          <a:solidFill>
            <a:schemeClr val="tx1"/>
          </a:solidFill>
          <a:latin typeface="+mn-lt"/>
          <a:ea typeface="+mn-ea"/>
          <a:cs typeface="+mn-cs"/>
        </a:defRPr>
      </a:lvl1pPr>
      <a:lvl2pPr marL="1827108" lvl="1" indent="-609036" algn="l">
        <a:lnSpc>
          <a:spcPct val="90000"/>
        </a:lnSpc>
        <a:spcBef>
          <a:spcPts val="1332"/>
        </a:spcBef>
        <a:buFont typeface="Arial"/>
        <a:buChar char="•"/>
        <a:defRPr sz="6394">
          <a:solidFill>
            <a:schemeClr val="tx1"/>
          </a:solidFill>
          <a:latin typeface="+mn-lt"/>
          <a:ea typeface="+mn-ea"/>
          <a:cs typeface="+mn-cs"/>
        </a:defRPr>
      </a:lvl2pPr>
      <a:lvl3pPr marL="3045181" lvl="2" indent="-609035" algn="l">
        <a:lnSpc>
          <a:spcPct val="90000"/>
        </a:lnSpc>
        <a:spcBef>
          <a:spcPts val="1332"/>
        </a:spcBef>
        <a:buFont typeface="Arial"/>
        <a:buChar char="•"/>
        <a:defRPr sz="5328">
          <a:solidFill>
            <a:schemeClr val="tx1"/>
          </a:solidFill>
          <a:latin typeface="+mn-lt"/>
          <a:ea typeface="+mn-ea"/>
          <a:cs typeface="+mn-cs"/>
        </a:defRPr>
      </a:lvl3pPr>
      <a:lvl4pPr marL="4263253" lvl="3" indent="-609036" algn="l">
        <a:lnSpc>
          <a:spcPct val="90000"/>
        </a:lnSpc>
        <a:spcBef>
          <a:spcPts val="1332"/>
        </a:spcBef>
        <a:buFont typeface="Arial"/>
        <a:buChar char="•"/>
        <a:defRPr sz="4796">
          <a:solidFill>
            <a:schemeClr val="tx1"/>
          </a:solidFill>
          <a:latin typeface="+mn-lt"/>
          <a:ea typeface="+mn-ea"/>
          <a:cs typeface="+mn-cs"/>
        </a:defRPr>
      </a:lvl4pPr>
      <a:lvl5pPr marL="5481325" lvl="4" indent="-609036" algn="l">
        <a:lnSpc>
          <a:spcPct val="90000"/>
        </a:lnSpc>
        <a:spcBef>
          <a:spcPts val="1332"/>
        </a:spcBef>
        <a:buFont typeface="Arial"/>
        <a:buChar char="•"/>
        <a:defRPr sz="4796">
          <a:solidFill>
            <a:schemeClr val="tx1"/>
          </a:solidFill>
          <a:latin typeface="+mn-lt"/>
          <a:ea typeface="+mn-ea"/>
          <a:cs typeface="+mn-cs"/>
        </a:defRPr>
      </a:lvl5pPr>
      <a:lvl6pPr marL="6699397" lvl="5" indent="-609036" algn="l">
        <a:lnSpc>
          <a:spcPct val="90000"/>
        </a:lnSpc>
        <a:spcBef>
          <a:spcPts val="1332"/>
        </a:spcBef>
        <a:buFont typeface="Arial"/>
        <a:buChar char="•"/>
        <a:defRPr sz="4796">
          <a:solidFill>
            <a:schemeClr val="tx1"/>
          </a:solidFill>
          <a:latin typeface="+mn-lt"/>
          <a:ea typeface="+mn-ea"/>
          <a:cs typeface="+mn-cs"/>
        </a:defRPr>
      </a:lvl6pPr>
      <a:lvl7pPr marL="7917470" lvl="6" indent="-609035" algn="l">
        <a:lnSpc>
          <a:spcPct val="90000"/>
        </a:lnSpc>
        <a:spcBef>
          <a:spcPts val="1332"/>
        </a:spcBef>
        <a:buFont typeface="Arial"/>
        <a:buChar char="•"/>
        <a:defRPr sz="4796">
          <a:solidFill>
            <a:schemeClr val="tx1"/>
          </a:solidFill>
          <a:latin typeface="+mn-lt"/>
          <a:ea typeface="+mn-ea"/>
          <a:cs typeface="+mn-cs"/>
        </a:defRPr>
      </a:lvl7pPr>
      <a:lvl8pPr marL="9135542" lvl="7" indent="-609035" algn="l">
        <a:lnSpc>
          <a:spcPct val="90000"/>
        </a:lnSpc>
        <a:spcBef>
          <a:spcPts val="1332"/>
        </a:spcBef>
        <a:buFont typeface="Arial"/>
        <a:buChar char="•"/>
        <a:defRPr sz="4796">
          <a:solidFill>
            <a:schemeClr val="tx1"/>
          </a:solidFill>
          <a:latin typeface="+mn-lt"/>
          <a:ea typeface="+mn-ea"/>
          <a:cs typeface="+mn-cs"/>
        </a:defRPr>
      </a:lvl8pPr>
      <a:lvl9pPr marL="10353614" lvl="8" indent="-609035" algn="l">
        <a:lnSpc>
          <a:spcPct val="90000"/>
        </a:lnSpc>
        <a:spcBef>
          <a:spcPts val="1332"/>
        </a:spcBef>
        <a:buFont typeface="Arial"/>
        <a:buChar char="•"/>
        <a:defRPr sz="4796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4796">
          <a:solidFill>
            <a:schemeClr val="tx1"/>
          </a:solidFill>
          <a:latin typeface="+mn-lt"/>
          <a:ea typeface="+mn-ea"/>
          <a:cs typeface="+mn-cs"/>
        </a:defRPr>
      </a:lvl1pPr>
      <a:lvl2pPr marL="1218072" lvl="1" indent="0" algn="l">
        <a:defRPr sz="4796">
          <a:solidFill>
            <a:schemeClr val="tx1"/>
          </a:solidFill>
          <a:latin typeface="+mn-lt"/>
          <a:ea typeface="+mn-ea"/>
          <a:cs typeface="+mn-cs"/>
        </a:defRPr>
      </a:lvl2pPr>
      <a:lvl3pPr marL="2436144" lvl="2" indent="0" algn="l">
        <a:defRPr sz="4796">
          <a:solidFill>
            <a:schemeClr val="tx1"/>
          </a:solidFill>
          <a:latin typeface="+mn-lt"/>
          <a:ea typeface="+mn-ea"/>
          <a:cs typeface="+mn-cs"/>
        </a:defRPr>
      </a:lvl3pPr>
      <a:lvl4pPr marL="3654216" lvl="3" indent="0" algn="l">
        <a:defRPr sz="4796">
          <a:solidFill>
            <a:schemeClr val="tx1"/>
          </a:solidFill>
          <a:latin typeface="+mn-lt"/>
          <a:ea typeface="+mn-ea"/>
          <a:cs typeface="+mn-cs"/>
        </a:defRPr>
      </a:lvl4pPr>
      <a:lvl5pPr marL="4872289" lvl="4" indent="0" algn="l">
        <a:defRPr sz="4796">
          <a:solidFill>
            <a:schemeClr val="tx1"/>
          </a:solidFill>
          <a:latin typeface="+mn-lt"/>
          <a:ea typeface="+mn-ea"/>
          <a:cs typeface="+mn-cs"/>
        </a:defRPr>
      </a:lvl5pPr>
      <a:lvl6pPr marL="6090361" lvl="5" indent="0" algn="l">
        <a:defRPr sz="4796">
          <a:solidFill>
            <a:schemeClr val="tx1"/>
          </a:solidFill>
          <a:latin typeface="+mn-lt"/>
          <a:ea typeface="+mn-ea"/>
          <a:cs typeface="+mn-cs"/>
        </a:defRPr>
      </a:lvl6pPr>
      <a:lvl7pPr marL="7308433" lvl="6" indent="0" algn="l">
        <a:defRPr sz="4796">
          <a:solidFill>
            <a:schemeClr val="tx1"/>
          </a:solidFill>
          <a:latin typeface="+mn-lt"/>
          <a:ea typeface="+mn-ea"/>
          <a:cs typeface="+mn-cs"/>
        </a:defRPr>
      </a:lvl7pPr>
      <a:lvl8pPr marL="8526506" lvl="7" indent="0" algn="l">
        <a:defRPr sz="4796">
          <a:solidFill>
            <a:schemeClr val="tx1"/>
          </a:solidFill>
          <a:latin typeface="+mn-lt"/>
          <a:ea typeface="+mn-ea"/>
          <a:cs typeface="+mn-cs"/>
        </a:defRPr>
      </a:lvl8pPr>
      <a:lvl9pPr marL="9744578" lvl="8" indent="0" algn="l">
        <a:defRPr sz="4796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/>
          <p:nvPr/>
        </p:nvPicPr>
        <p:blipFill>
          <a:blip r:embed="rId4"/>
          <a:stretch/>
        </p:blipFill>
        <p:spPr>
          <a:xfrm>
            <a:off x="4" y="1"/>
            <a:ext cx="24365516" cy="1371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defPPr/>
      <a:lvl1pPr lvl="0" algn="l">
        <a:lnSpc>
          <a:spcPct val="90000"/>
        </a:lnSpc>
        <a:buNone/>
        <a:defRPr sz="11722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609036" lvl="0" indent="-609036" algn="l">
        <a:lnSpc>
          <a:spcPct val="90000"/>
        </a:lnSpc>
        <a:spcBef>
          <a:spcPts val="2664"/>
        </a:spcBef>
        <a:buFont typeface="Arial"/>
        <a:buChar char="•"/>
        <a:defRPr sz="7460">
          <a:solidFill>
            <a:schemeClr val="tx1"/>
          </a:solidFill>
          <a:latin typeface="+mn-lt"/>
          <a:ea typeface="+mn-ea"/>
          <a:cs typeface="+mn-cs"/>
        </a:defRPr>
      </a:lvl1pPr>
      <a:lvl2pPr marL="1827108" lvl="1" indent="-609036" algn="l">
        <a:lnSpc>
          <a:spcPct val="90000"/>
        </a:lnSpc>
        <a:spcBef>
          <a:spcPts val="1332"/>
        </a:spcBef>
        <a:buFont typeface="Arial"/>
        <a:buChar char="•"/>
        <a:defRPr sz="6394">
          <a:solidFill>
            <a:schemeClr val="tx1"/>
          </a:solidFill>
          <a:latin typeface="+mn-lt"/>
          <a:ea typeface="+mn-ea"/>
          <a:cs typeface="+mn-cs"/>
        </a:defRPr>
      </a:lvl2pPr>
      <a:lvl3pPr marL="3045181" lvl="2" indent="-609035" algn="l">
        <a:lnSpc>
          <a:spcPct val="90000"/>
        </a:lnSpc>
        <a:spcBef>
          <a:spcPts val="1332"/>
        </a:spcBef>
        <a:buFont typeface="Arial"/>
        <a:buChar char="•"/>
        <a:defRPr sz="5328">
          <a:solidFill>
            <a:schemeClr val="tx1"/>
          </a:solidFill>
          <a:latin typeface="+mn-lt"/>
          <a:ea typeface="+mn-ea"/>
          <a:cs typeface="+mn-cs"/>
        </a:defRPr>
      </a:lvl3pPr>
      <a:lvl4pPr marL="4263253" lvl="3" indent="-609036" algn="l">
        <a:lnSpc>
          <a:spcPct val="90000"/>
        </a:lnSpc>
        <a:spcBef>
          <a:spcPts val="1332"/>
        </a:spcBef>
        <a:buFont typeface="Arial"/>
        <a:buChar char="•"/>
        <a:defRPr sz="4796">
          <a:solidFill>
            <a:schemeClr val="tx1"/>
          </a:solidFill>
          <a:latin typeface="+mn-lt"/>
          <a:ea typeface="+mn-ea"/>
          <a:cs typeface="+mn-cs"/>
        </a:defRPr>
      </a:lvl4pPr>
      <a:lvl5pPr marL="5481325" lvl="4" indent="-609036" algn="l">
        <a:lnSpc>
          <a:spcPct val="90000"/>
        </a:lnSpc>
        <a:spcBef>
          <a:spcPts val="1332"/>
        </a:spcBef>
        <a:buFont typeface="Arial"/>
        <a:buChar char="•"/>
        <a:defRPr sz="4796">
          <a:solidFill>
            <a:schemeClr val="tx1"/>
          </a:solidFill>
          <a:latin typeface="+mn-lt"/>
          <a:ea typeface="+mn-ea"/>
          <a:cs typeface="+mn-cs"/>
        </a:defRPr>
      </a:lvl5pPr>
      <a:lvl6pPr marL="6699397" lvl="5" indent="-609036" algn="l">
        <a:lnSpc>
          <a:spcPct val="90000"/>
        </a:lnSpc>
        <a:spcBef>
          <a:spcPts val="1332"/>
        </a:spcBef>
        <a:buFont typeface="Arial"/>
        <a:buChar char="•"/>
        <a:defRPr sz="4796">
          <a:solidFill>
            <a:schemeClr val="tx1"/>
          </a:solidFill>
          <a:latin typeface="+mn-lt"/>
          <a:ea typeface="+mn-ea"/>
          <a:cs typeface="+mn-cs"/>
        </a:defRPr>
      </a:lvl6pPr>
      <a:lvl7pPr marL="7917470" lvl="6" indent="-609035" algn="l">
        <a:lnSpc>
          <a:spcPct val="90000"/>
        </a:lnSpc>
        <a:spcBef>
          <a:spcPts val="1332"/>
        </a:spcBef>
        <a:buFont typeface="Arial"/>
        <a:buChar char="•"/>
        <a:defRPr sz="4796">
          <a:solidFill>
            <a:schemeClr val="tx1"/>
          </a:solidFill>
          <a:latin typeface="+mn-lt"/>
          <a:ea typeface="+mn-ea"/>
          <a:cs typeface="+mn-cs"/>
        </a:defRPr>
      </a:lvl7pPr>
      <a:lvl8pPr marL="9135542" lvl="7" indent="-609035" algn="l">
        <a:lnSpc>
          <a:spcPct val="90000"/>
        </a:lnSpc>
        <a:spcBef>
          <a:spcPts val="1332"/>
        </a:spcBef>
        <a:buFont typeface="Arial"/>
        <a:buChar char="•"/>
        <a:defRPr sz="4796">
          <a:solidFill>
            <a:schemeClr val="tx1"/>
          </a:solidFill>
          <a:latin typeface="+mn-lt"/>
          <a:ea typeface="+mn-ea"/>
          <a:cs typeface="+mn-cs"/>
        </a:defRPr>
      </a:lvl8pPr>
      <a:lvl9pPr marL="10353614" lvl="8" indent="-609035" algn="l">
        <a:lnSpc>
          <a:spcPct val="90000"/>
        </a:lnSpc>
        <a:spcBef>
          <a:spcPts val="1332"/>
        </a:spcBef>
        <a:buFont typeface="Arial"/>
        <a:buChar char="•"/>
        <a:defRPr sz="4796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4796">
          <a:solidFill>
            <a:schemeClr val="tx1"/>
          </a:solidFill>
          <a:latin typeface="+mn-lt"/>
          <a:ea typeface="+mn-ea"/>
          <a:cs typeface="+mn-cs"/>
        </a:defRPr>
      </a:lvl1pPr>
      <a:lvl2pPr marL="1218072" lvl="1" indent="0" algn="l">
        <a:defRPr sz="4796">
          <a:solidFill>
            <a:schemeClr val="tx1"/>
          </a:solidFill>
          <a:latin typeface="+mn-lt"/>
          <a:ea typeface="+mn-ea"/>
          <a:cs typeface="+mn-cs"/>
        </a:defRPr>
      </a:lvl2pPr>
      <a:lvl3pPr marL="2436144" lvl="2" indent="0" algn="l">
        <a:defRPr sz="4796">
          <a:solidFill>
            <a:schemeClr val="tx1"/>
          </a:solidFill>
          <a:latin typeface="+mn-lt"/>
          <a:ea typeface="+mn-ea"/>
          <a:cs typeface="+mn-cs"/>
        </a:defRPr>
      </a:lvl3pPr>
      <a:lvl4pPr marL="3654216" lvl="3" indent="0" algn="l">
        <a:defRPr sz="4796">
          <a:solidFill>
            <a:schemeClr val="tx1"/>
          </a:solidFill>
          <a:latin typeface="+mn-lt"/>
          <a:ea typeface="+mn-ea"/>
          <a:cs typeface="+mn-cs"/>
        </a:defRPr>
      </a:lvl4pPr>
      <a:lvl5pPr marL="4872289" lvl="4" indent="0" algn="l">
        <a:defRPr sz="4796">
          <a:solidFill>
            <a:schemeClr val="tx1"/>
          </a:solidFill>
          <a:latin typeface="+mn-lt"/>
          <a:ea typeface="+mn-ea"/>
          <a:cs typeface="+mn-cs"/>
        </a:defRPr>
      </a:lvl5pPr>
      <a:lvl6pPr marL="6090361" lvl="5" indent="0" algn="l">
        <a:defRPr sz="4796">
          <a:solidFill>
            <a:schemeClr val="tx1"/>
          </a:solidFill>
          <a:latin typeface="+mn-lt"/>
          <a:ea typeface="+mn-ea"/>
          <a:cs typeface="+mn-cs"/>
        </a:defRPr>
      </a:lvl6pPr>
      <a:lvl7pPr marL="7308433" lvl="6" indent="0" algn="l">
        <a:defRPr sz="4796">
          <a:solidFill>
            <a:schemeClr val="tx1"/>
          </a:solidFill>
          <a:latin typeface="+mn-lt"/>
          <a:ea typeface="+mn-ea"/>
          <a:cs typeface="+mn-cs"/>
        </a:defRPr>
      </a:lvl7pPr>
      <a:lvl8pPr marL="8526506" lvl="7" indent="0" algn="l">
        <a:defRPr sz="4796">
          <a:solidFill>
            <a:schemeClr val="tx1"/>
          </a:solidFill>
          <a:latin typeface="+mn-lt"/>
          <a:ea typeface="+mn-ea"/>
          <a:cs typeface="+mn-cs"/>
        </a:defRPr>
      </a:lvl8pPr>
      <a:lvl9pPr marL="9744578" lvl="8" indent="0" algn="l">
        <a:defRPr sz="4796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ldNum" idx="4"/>
          </p:nvPr>
        </p:nvSpPr>
        <p:spPr>
          <a:xfrm>
            <a:off x="22028904" y="12896851"/>
            <a:ext cx="1672383" cy="755649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ctr" anchorCtr="1"/>
          <a:lstStyle>
            <a:defPPr/>
            <a:lvl1pPr marL="0" lvl="0" indent="0" algn="r">
              <a:defRPr sz="4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003274"/>
                </a:solidFill>
              </a:rPr>
              <a:t>‹#›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/>
          </p:nvPr>
        </p:nvSpPr>
        <p:spPr>
          <a:xfrm>
            <a:off x="1248997" y="2251076"/>
            <a:ext cx="22469224" cy="102965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title" idx="1"/>
          </p:nvPr>
        </p:nvSpPr>
        <p:spPr>
          <a:xfrm>
            <a:off x="1248997" y="1"/>
            <a:ext cx="20356516" cy="19240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/>
          <a:lstStyle/>
          <a:p>
            <a:pPr lvl="0"/>
            <a:r>
              <a:t>Образец заголовка</a:t>
            </a:r>
          </a:p>
        </p:txBody>
      </p:sp>
      <p:pic>
        <p:nvPicPr>
          <p:cNvPr id="12" name="Picture 12"/>
          <p:cNvPicPr/>
          <p:nvPr/>
        </p:nvPicPr>
        <p:blipFill>
          <a:blip r:embed="rId15"/>
          <a:stretch/>
        </p:blipFill>
        <p:spPr>
          <a:xfrm>
            <a:off x="21351480" y="212726"/>
            <a:ext cx="2366740" cy="1571624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defPPr/>
      <a:lvl1pPr lvl="0" algn="l">
        <a:defRPr sz="4000" b="1">
          <a:solidFill>
            <a:schemeClr val="hlink"/>
          </a:solidFill>
          <a:latin typeface="+mj-lt"/>
          <a:ea typeface="+mj-ea"/>
          <a:cs typeface="+mj-cs"/>
        </a:defRPr>
      </a:lvl1pPr>
      <a:lvl2pPr lvl="1" algn="l">
        <a:defRPr sz="4000" b="1">
          <a:solidFill>
            <a:schemeClr val="hlink"/>
          </a:solidFill>
          <a:latin typeface="Arial"/>
          <a:ea typeface="Arial"/>
          <a:cs typeface="Arial"/>
        </a:defRPr>
      </a:lvl2pPr>
      <a:lvl3pPr lvl="2" algn="l">
        <a:defRPr sz="4000" b="1">
          <a:solidFill>
            <a:schemeClr val="hlink"/>
          </a:solidFill>
          <a:latin typeface="Arial"/>
          <a:ea typeface="Arial"/>
          <a:cs typeface="Arial"/>
        </a:defRPr>
      </a:lvl3pPr>
      <a:lvl4pPr lvl="3" algn="l">
        <a:defRPr sz="4000" b="1">
          <a:solidFill>
            <a:schemeClr val="hlink"/>
          </a:solidFill>
          <a:latin typeface="Arial"/>
          <a:ea typeface="Arial"/>
          <a:cs typeface="Arial"/>
        </a:defRPr>
      </a:lvl4pPr>
      <a:lvl5pPr lvl="4" algn="l">
        <a:defRPr sz="4000" b="1">
          <a:solidFill>
            <a:schemeClr val="hlink"/>
          </a:solidFill>
          <a:latin typeface="Arial"/>
          <a:ea typeface="Arial"/>
          <a:cs typeface="Arial"/>
        </a:defRPr>
      </a:lvl5pPr>
      <a:lvl6pPr marL="914400" lvl="5" indent="0" algn="l">
        <a:defRPr sz="4000" b="1">
          <a:solidFill>
            <a:schemeClr val="hlink"/>
          </a:solidFill>
          <a:latin typeface="Arial"/>
          <a:ea typeface="Arial"/>
          <a:cs typeface="Arial"/>
        </a:defRPr>
      </a:lvl6pPr>
      <a:lvl7pPr marL="1828800" lvl="6" indent="0" algn="l">
        <a:defRPr sz="4000" b="1">
          <a:solidFill>
            <a:schemeClr val="hlink"/>
          </a:solidFill>
          <a:latin typeface="Arial"/>
          <a:ea typeface="Arial"/>
          <a:cs typeface="Arial"/>
        </a:defRPr>
      </a:lvl7pPr>
      <a:lvl8pPr marL="2743200" lvl="7" indent="0" algn="l">
        <a:defRPr sz="4000" b="1">
          <a:solidFill>
            <a:schemeClr val="hlink"/>
          </a:solidFill>
          <a:latin typeface="Arial"/>
          <a:ea typeface="Arial"/>
          <a:cs typeface="Arial"/>
        </a:defRPr>
      </a:lvl8pPr>
      <a:lvl9pPr marL="3657600" lvl="8" indent="0" algn="l">
        <a:defRPr sz="4000" b="1">
          <a:solidFill>
            <a:schemeClr val="hlink"/>
          </a:solidFill>
          <a:latin typeface="Arial"/>
          <a:ea typeface="Arial"/>
          <a:cs typeface="Arial"/>
        </a:defRPr>
      </a:lvl9pPr>
    </p:titleStyle>
    <p:bodyStyle>
      <a:defPPr/>
      <a:lvl1pPr marL="361950" lvl="0" indent="-361950" algn="l">
        <a:lnSpc>
          <a:spcPct val="110000"/>
        </a:lnSpc>
        <a:buSzPts val="32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20726" lvl="1" indent="-355600" algn="l">
        <a:lnSpc>
          <a:spcPct val="110000"/>
        </a:lnSpc>
        <a:buSzPts val="2800"/>
        <a:buBlip>
          <a:blip r:embed="rId17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2324100" lvl="2" indent="-536576" algn="l">
        <a:buSzPts val="4400"/>
        <a:buBlip>
          <a:blip r:embed="rId17"/>
        </a:buBlip>
        <a:defRPr sz="4400">
          <a:solidFill>
            <a:schemeClr val="tx1"/>
          </a:solidFill>
          <a:latin typeface="+mn-lt"/>
          <a:ea typeface="+mn-ea"/>
          <a:cs typeface="+mn-cs"/>
        </a:defRPr>
      </a:lvl3pPr>
      <a:lvl4pPr marL="3330576" lvl="3" indent="-457200" algn="l">
        <a:buChar char="–"/>
        <a:defRPr sz="4000">
          <a:solidFill>
            <a:schemeClr val="tx1"/>
          </a:solidFill>
          <a:latin typeface="+mn-lt"/>
          <a:ea typeface="+mn-ea"/>
          <a:cs typeface="+mn-cs"/>
        </a:defRPr>
      </a:lvl4pPr>
      <a:lvl5pPr marL="4146550" lvl="4" indent="-457200" algn="l">
        <a:buChar char="»"/>
        <a:defRPr sz="4000">
          <a:solidFill>
            <a:schemeClr val="tx1"/>
          </a:solidFill>
          <a:latin typeface="+mn-lt"/>
          <a:ea typeface="+mn-ea"/>
          <a:cs typeface="+mn-cs"/>
        </a:defRPr>
      </a:lvl5pPr>
      <a:lvl6pPr marL="5060950" lvl="5" indent="-457200" algn="l">
        <a:buChar char="»"/>
        <a:defRPr sz="4000">
          <a:solidFill>
            <a:schemeClr val="tx1"/>
          </a:solidFill>
          <a:latin typeface="+mn-lt"/>
          <a:ea typeface="+mn-ea"/>
          <a:cs typeface="+mn-cs"/>
        </a:defRPr>
      </a:lvl6pPr>
      <a:lvl7pPr marL="5975350" lvl="6" indent="-457200" algn="l">
        <a:buChar char="»"/>
        <a:defRPr sz="4000">
          <a:solidFill>
            <a:schemeClr val="tx1"/>
          </a:solidFill>
          <a:latin typeface="+mn-lt"/>
          <a:ea typeface="+mn-ea"/>
          <a:cs typeface="+mn-cs"/>
        </a:defRPr>
      </a:lvl7pPr>
      <a:lvl8pPr marL="6889750" lvl="7" indent="-457200" algn="l">
        <a:buChar char="»"/>
        <a:defRPr sz="4000">
          <a:solidFill>
            <a:schemeClr val="tx1"/>
          </a:solidFill>
          <a:latin typeface="+mn-lt"/>
          <a:ea typeface="+mn-ea"/>
          <a:cs typeface="+mn-cs"/>
        </a:defRPr>
      </a:lvl8pPr>
      <a:lvl9pPr marL="7804150" lvl="8" indent="-457200" algn="l">
        <a:buChar char="»"/>
        <a:defRPr sz="4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914400" lvl="1" indent="0" algn="l">
        <a:defRPr sz="3600">
          <a:solidFill>
            <a:schemeClr val="tx1"/>
          </a:solidFill>
          <a:latin typeface="+mn-lt"/>
          <a:ea typeface="+mn-ea"/>
          <a:cs typeface="+mn-cs"/>
        </a:defRPr>
      </a:lvl2pPr>
      <a:lvl3pPr marL="1828800" lvl="2" indent="0" algn="l">
        <a:defRPr sz="3600">
          <a:solidFill>
            <a:schemeClr val="tx1"/>
          </a:solidFill>
          <a:latin typeface="+mn-lt"/>
          <a:ea typeface="+mn-ea"/>
          <a:cs typeface="+mn-cs"/>
        </a:defRPr>
      </a:lvl3pPr>
      <a:lvl4pPr marL="2743200" lvl="3" indent="0" algn="l">
        <a:defRPr sz="3600">
          <a:solidFill>
            <a:schemeClr val="tx1"/>
          </a:solidFill>
          <a:latin typeface="+mn-lt"/>
          <a:ea typeface="+mn-ea"/>
          <a:cs typeface="+mn-cs"/>
        </a:defRPr>
      </a:lvl4pPr>
      <a:lvl5pPr marL="3657600" lvl="4" indent="0" algn="l">
        <a:defRPr sz="3600">
          <a:solidFill>
            <a:schemeClr val="tx1"/>
          </a:solidFill>
          <a:latin typeface="+mn-lt"/>
          <a:ea typeface="+mn-ea"/>
          <a:cs typeface="+mn-cs"/>
        </a:defRPr>
      </a:lvl5pPr>
      <a:lvl6pPr marL="4572000" lvl="5" indent="0" algn="l">
        <a:defRPr sz="3600">
          <a:solidFill>
            <a:schemeClr val="tx1"/>
          </a:solidFill>
          <a:latin typeface="+mn-lt"/>
          <a:ea typeface="+mn-ea"/>
          <a:cs typeface="+mn-cs"/>
        </a:defRPr>
      </a:lvl6pPr>
      <a:lvl7pPr marL="5486400" lvl="6" indent="0" algn="l">
        <a:defRPr sz="3600">
          <a:solidFill>
            <a:schemeClr val="tx1"/>
          </a:solidFill>
          <a:latin typeface="+mn-lt"/>
          <a:ea typeface="+mn-ea"/>
          <a:cs typeface="+mn-cs"/>
        </a:defRPr>
      </a:lvl7pPr>
      <a:lvl8pPr marL="6400800" lvl="7" indent="0" algn="l">
        <a:defRPr sz="3600">
          <a:solidFill>
            <a:schemeClr val="tx1"/>
          </a:solidFill>
          <a:latin typeface="+mn-lt"/>
          <a:ea typeface="+mn-ea"/>
          <a:cs typeface="+mn-cs"/>
        </a:defRPr>
      </a:lvl8pPr>
      <a:lvl9pPr marL="7315200" lvl="8" indent="0" algn="l">
        <a:defRPr sz="36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 idx="2"/>
          </p:nvPr>
        </p:nvSpPr>
        <p:spPr>
          <a:xfrm>
            <a:off x="1676619" y="732369"/>
            <a:ext cx="21033938" cy="26500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anchor="ctr"/>
          <a:lstStyle/>
          <a:p>
            <a:pPr lvl="0"/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3"/>
          </p:nvPr>
        </p:nvSpPr>
        <p:spPr>
          <a:xfrm>
            <a:off x="1676619" y="3653368"/>
            <a:ext cx="21033938" cy="8699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anchor="t"/>
          <a:lstStyle/>
          <a:p>
            <a:pPr lvl="0"/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2"/>
          </p:nvPr>
        </p:nvSpPr>
        <p:spPr>
          <a:xfrm>
            <a:off x="1676618" y="12712703"/>
            <a:ext cx="5487114" cy="7323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anchor="ctr"/>
          <a:lstStyle>
            <a:defPPr/>
            <a:lvl1pPr marL="0" lvl="0" indent="0" algn="l">
              <a:buClr>
                <a:srgbClr val="000000"/>
              </a:buClr>
              <a:buSzPts val="1400"/>
              <a:buFont typeface="Arial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3"/>
          </p:nvPr>
        </p:nvSpPr>
        <p:spPr>
          <a:xfrm>
            <a:off x="8078252" y="12712703"/>
            <a:ext cx="8230672" cy="7323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anchor="ctr"/>
          <a:lstStyle>
            <a:defPPr/>
            <a:lvl1pPr marL="0" lvl="0" indent="0" algn="ctr">
              <a:buClr>
                <a:srgbClr val="000000"/>
              </a:buClr>
              <a:buSzPts val="1400"/>
              <a:buFont typeface="Arial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4"/>
          </p:nvPr>
        </p:nvSpPr>
        <p:spPr>
          <a:xfrm>
            <a:off x="17223444" y="12712703"/>
            <a:ext cx="5487114" cy="7323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anchor="ctr"/>
          <a:lstStyle>
            <a:defPPr/>
            <a:lvl1pPr marL="0" lvl="0" indent="0" algn="r">
              <a:buClr>
                <a:srgbClr val="000000"/>
              </a:buClr>
              <a:buSzPts val="900"/>
              <a:buFont typeface="Arial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xStyles>
    <p:titleStyle>
      <a:defPPr/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/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/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 idx="4"/>
          </p:nvPr>
        </p:nvSpPr>
        <p:spPr>
          <a:xfrm>
            <a:off x="1676618" y="730253"/>
            <a:ext cx="21033940" cy="26511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5"/>
          </p:nvPr>
        </p:nvSpPr>
        <p:spPr>
          <a:xfrm>
            <a:off x="1676618" y="3651251"/>
            <a:ext cx="21033940" cy="8702675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dt" idx="2"/>
          </p:nvPr>
        </p:nvSpPr>
        <p:spPr>
          <a:xfrm>
            <a:off x="1676618" y="12712703"/>
            <a:ext cx="5487115" cy="73024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237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2F2A95">
                    <a:tint val="75000"/>
                  </a:srgbClr>
                </a:solidFill>
              </a:rPr>
              <a:t>08/01/2024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ftr" idx="3"/>
          </p:nvPr>
        </p:nvSpPr>
        <p:spPr>
          <a:xfrm>
            <a:off x="8078252" y="12712703"/>
            <a:ext cx="8230672" cy="73024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237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rgbClr val="2F2A95">
                  <a:tint val="75000"/>
                </a:srgbClr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ldNum" idx="4"/>
          </p:nvPr>
        </p:nvSpPr>
        <p:spPr>
          <a:xfrm>
            <a:off x="17223442" y="12712703"/>
            <a:ext cx="5487114" cy="73024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237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2F2A95">
                    <a:tint val="75000"/>
                  </a:srgbClr>
                </a:solidFill>
              </a:rP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defPPr/>
      <a:lvl1pPr lvl="0" algn="l">
        <a:lnSpc>
          <a:spcPct val="90000"/>
        </a:lnSpc>
        <a:buNone/>
        <a:defRPr sz="869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451606" lvl="0" indent="-451606" algn="l">
        <a:lnSpc>
          <a:spcPct val="90000"/>
        </a:lnSpc>
        <a:spcBef>
          <a:spcPts val="1976"/>
        </a:spcBef>
        <a:buFont typeface="Arial"/>
        <a:buChar char="•"/>
        <a:defRPr sz="5531">
          <a:solidFill>
            <a:schemeClr val="tx1"/>
          </a:solidFill>
          <a:latin typeface="+mn-lt"/>
          <a:ea typeface="+mn-ea"/>
          <a:cs typeface="+mn-cs"/>
        </a:defRPr>
      </a:lvl1pPr>
      <a:lvl2pPr marL="1354819" lvl="1" indent="-451605" algn="l">
        <a:lnSpc>
          <a:spcPct val="90000"/>
        </a:lnSpc>
        <a:spcBef>
          <a:spcPts val="988"/>
        </a:spcBef>
        <a:buFont typeface="Arial"/>
        <a:buChar char="•"/>
        <a:defRPr sz="4742">
          <a:solidFill>
            <a:schemeClr val="tx1"/>
          </a:solidFill>
          <a:latin typeface="+mn-lt"/>
          <a:ea typeface="+mn-ea"/>
          <a:cs typeface="+mn-cs"/>
        </a:defRPr>
      </a:lvl2pPr>
      <a:lvl3pPr marL="2258034" lvl="2" indent="-451605" algn="l">
        <a:lnSpc>
          <a:spcPct val="90000"/>
        </a:lnSpc>
        <a:spcBef>
          <a:spcPts val="988"/>
        </a:spcBef>
        <a:buFont typeface="Arial"/>
        <a:buChar char="•"/>
        <a:defRPr sz="3952">
          <a:solidFill>
            <a:schemeClr val="tx1"/>
          </a:solidFill>
          <a:latin typeface="+mn-lt"/>
          <a:ea typeface="+mn-ea"/>
          <a:cs typeface="+mn-cs"/>
        </a:defRPr>
      </a:lvl3pPr>
      <a:lvl4pPr marL="3161248" lvl="3" indent="-451605" algn="l">
        <a:lnSpc>
          <a:spcPct val="90000"/>
        </a:lnSpc>
        <a:spcBef>
          <a:spcPts val="988"/>
        </a:spcBef>
        <a:buFont typeface="Arial"/>
        <a:buChar char="•"/>
        <a:defRPr sz="3556">
          <a:solidFill>
            <a:schemeClr val="tx1"/>
          </a:solidFill>
          <a:latin typeface="+mn-lt"/>
          <a:ea typeface="+mn-ea"/>
          <a:cs typeface="+mn-cs"/>
        </a:defRPr>
      </a:lvl4pPr>
      <a:lvl5pPr marL="4064459" lvl="4" indent="-451606" algn="l">
        <a:lnSpc>
          <a:spcPct val="90000"/>
        </a:lnSpc>
        <a:spcBef>
          <a:spcPts val="988"/>
        </a:spcBef>
        <a:buFont typeface="Arial"/>
        <a:buChar char="•"/>
        <a:defRPr sz="3556">
          <a:solidFill>
            <a:schemeClr val="tx1"/>
          </a:solidFill>
          <a:latin typeface="+mn-lt"/>
          <a:ea typeface="+mn-ea"/>
          <a:cs typeface="+mn-cs"/>
        </a:defRPr>
      </a:lvl5pPr>
      <a:lvl6pPr marL="4967674" lvl="5" indent="-451606" algn="l">
        <a:lnSpc>
          <a:spcPct val="90000"/>
        </a:lnSpc>
        <a:spcBef>
          <a:spcPts val="988"/>
        </a:spcBef>
        <a:buFont typeface="Arial"/>
        <a:buChar char="•"/>
        <a:defRPr sz="3556">
          <a:solidFill>
            <a:schemeClr val="tx1"/>
          </a:solidFill>
          <a:latin typeface="+mn-lt"/>
          <a:ea typeface="+mn-ea"/>
          <a:cs typeface="+mn-cs"/>
        </a:defRPr>
      </a:lvl6pPr>
      <a:lvl7pPr marL="5870888" lvl="6" indent="-451606" algn="l">
        <a:lnSpc>
          <a:spcPct val="90000"/>
        </a:lnSpc>
        <a:spcBef>
          <a:spcPts val="988"/>
        </a:spcBef>
        <a:buFont typeface="Arial"/>
        <a:buChar char="•"/>
        <a:defRPr sz="3556">
          <a:solidFill>
            <a:schemeClr val="tx1"/>
          </a:solidFill>
          <a:latin typeface="+mn-lt"/>
          <a:ea typeface="+mn-ea"/>
          <a:cs typeface="+mn-cs"/>
        </a:defRPr>
      </a:lvl7pPr>
      <a:lvl8pPr marL="6774102" lvl="7" indent="-451606" algn="l">
        <a:lnSpc>
          <a:spcPct val="90000"/>
        </a:lnSpc>
        <a:spcBef>
          <a:spcPts val="988"/>
        </a:spcBef>
        <a:buFont typeface="Arial"/>
        <a:buChar char="•"/>
        <a:defRPr sz="3556">
          <a:solidFill>
            <a:schemeClr val="tx1"/>
          </a:solidFill>
          <a:latin typeface="+mn-lt"/>
          <a:ea typeface="+mn-ea"/>
          <a:cs typeface="+mn-cs"/>
        </a:defRPr>
      </a:lvl8pPr>
      <a:lvl9pPr marL="7677314" lvl="8" indent="-451605" algn="l">
        <a:lnSpc>
          <a:spcPct val="90000"/>
        </a:lnSpc>
        <a:spcBef>
          <a:spcPts val="988"/>
        </a:spcBef>
        <a:buFont typeface="Arial"/>
        <a:buChar char="•"/>
        <a:defRPr sz="3556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3556">
          <a:solidFill>
            <a:schemeClr val="tx1"/>
          </a:solidFill>
          <a:latin typeface="+mn-lt"/>
          <a:ea typeface="+mn-ea"/>
          <a:cs typeface="+mn-cs"/>
        </a:defRPr>
      </a:lvl1pPr>
      <a:lvl2pPr marL="903213" lvl="1" indent="0" algn="l">
        <a:defRPr sz="3556">
          <a:solidFill>
            <a:schemeClr val="tx1"/>
          </a:solidFill>
          <a:latin typeface="+mn-lt"/>
          <a:ea typeface="+mn-ea"/>
          <a:cs typeface="+mn-cs"/>
        </a:defRPr>
      </a:lvl2pPr>
      <a:lvl3pPr marL="1806427" lvl="2" indent="0" algn="l">
        <a:defRPr sz="3556">
          <a:solidFill>
            <a:schemeClr val="tx1"/>
          </a:solidFill>
          <a:latin typeface="+mn-lt"/>
          <a:ea typeface="+mn-ea"/>
          <a:cs typeface="+mn-cs"/>
        </a:defRPr>
      </a:lvl3pPr>
      <a:lvl4pPr marL="2709640" lvl="3" indent="0" algn="l">
        <a:defRPr sz="3556">
          <a:solidFill>
            <a:schemeClr val="tx1"/>
          </a:solidFill>
          <a:latin typeface="+mn-lt"/>
          <a:ea typeface="+mn-ea"/>
          <a:cs typeface="+mn-cs"/>
        </a:defRPr>
      </a:lvl4pPr>
      <a:lvl5pPr marL="3612854" lvl="4" indent="0" algn="l">
        <a:defRPr sz="3556">
          <a:solidFill>
            <a:schemeClr val="tx1"/>
          </a:solidFill>
          <a:latin typeface="+mn-lt"/>
          <a:ea typeface="+mn-ea"/>
          <a:cs typeface="+mn-cs"/>
        </a:defRPr>
      </a:lvl5pPr>
      <a:lvl6pPr marL="4516067" lvl="5" indent="0" algn="l">
        <a:defRPr sz="3556">
          <a:solidFill>
            <a:schemeClr val="tx1"/>
          </a:solidFill>
          <a:latin typeface="+mn-lt"/>
          <a:ea typeface="+mn-ea"/>
          <a:cs typeface="+mn-cs"/>
        </a:defRPr>
      </a:lvl6pPr>
      <a:lvl7pPr marL="5419281" lvl="6" indent="0" algn="l">
        <a:defRPr sz="3556">
          <a:solidFill>
            <a:schemeClr val="tx1"/>
          </a:solidFill>
          <a:latin typeface="+mn-lt"/>
          <a:ea typeface="+mn-ea"/>
          <a:cs typeface="+mn-cs"/>
        </a:defRPr>
      </a:lvl7pPr>
      <a:lvl8pPr marL="6322494" lvl="7" indent="0" algn="l">
        <a:defRPr sz="3556">
          <a:solidFill>
            <a:schemeClr val="tx1"/>
          </a:solidFill>
          <a:latin typeface="+mn-lt"/>
          <a:ea typeface="+mn-ea"/>
          <a:cs typeface="+mn-cs"/>
        </a:defRPr>
      </a:lvl8pPr>
      <a:lvl9pPr marL="7225707" lvl="8" indent="0" algn="l">
        <a:defRPr sz="3556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VCLU4eHNgsPLXyb93-31DaDl1ATggswJsi_69s93gZw/ed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hyperlink" Target="https://docs.google.com/forms/d/e/1FAIpQLScLeLQpil-QjQ2HYYe0e4VH2HYnjFQGWwsBLCu_Q6UTT-u6OA/viewfor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-59764" y="0"/>
            <a:ext cx="11028784" cy="13715998"/>
          </a:xfrm>
          <a:prstGeom prst="rect">
            <a:avLst/>
          </a:prstGeom>
          <a:solidFill>
            <a:srgbClr val="002B58"/>
          </a:solidFill>
          <a:ln>
            <a:noFill/>
            <a:headEnd type="none" w="med" len="med"/>
            <a:tailEnd type="none" w="med" len="med"/>
          </a:ln>
        </p:spPr>
      </p:sp>
      <p:pic>
        <p:nvPicPr>
          <p:cNvPr id="175" name="Picture 175"/>
          <p:cNvPicPr/>
          <p:nvPr/>
        </p:nvPicPr>
        <p:blipFill>
          <a:blip r:embed="rId2"/>
          <a:stretch/>
        </p:blipFill>
        <p:spPr>
          <a:xfrm>
            <a:off x="20068820" y="222686"/>
            <a:ext cx="3657277" cy="1718675"/>
          </a:xfrm>
          <a:prstGeom prst="rect">
            <a:avLst/>
          </a:prstGeom>
        </p:spPr>
      </p:pic>
      <p:sp>
        <p:nvSpPr>
          <p:cNvPr id="176" name="Shape 176"/>
          <p:cNvSpPr/>
          <p:nvPr/>
        </p:nvSpPr>
        <p:spPr>
          <a:xfrm>
            <a:off x="1120628" y="6667713"/>
            <a:ext cx="9777527" cy="1371421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ts val="3640"/>
              </a:lnSpc>
            </a:pPr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ts val="3640"/>
              </a:lnSpc>
            </a:pPr>
            <a:r>
              <a:rPr lang="ru-RU" sz="3600" b="1" dirty="0">
                <a:solidFill>
                  <a:srgbClr val="FFFFFF"/>
                </a:solidFill>
                <a:cs typeface="Arial"/>
              </a:rPr>
              <a:t>Методология: </a:t>
            </a:r>
            <a:r>
              <a:rPr lang="ru-RU" sz="3600" dirty="0">
                <a:solidFill>
                  <a:srgbClr val="FFFFFF"/>
                </a:solidFill>
                <a:cs typeface="Arial"/>
              </a:rPr>
              <a:t>Единая технология проектирования решений по жизненным ситуациям</a:t>
            </a:r>
            <a:endParaRPr lang="en-US" sz="36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l">
              <a:lnSpc>
                <a:spcPts val="3640"/>
              </a:lnSpc>
            </a:pPr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l">
              <a:lnSpc>
                <a:spcPts val="3640"/>
              </a:lnSpc>
            </a:pPr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l">
              <a:lnSpc>
                <a:spcPts val="3640"/>
              </a:lnSpc>
            </a:pPr>
            <a:endParaRPr lang="ru-RU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l">
              <a:lnSpc>
                <a:spcPts val="3640"/>
              </a:lnSpc>
            </a:pPr>
            <a:endParaRPr lang="ru-RU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l">
              <a:lnSpc>
                <a:spcPts val="3640"/>
              </a:lnSpc>
            </a:pPr>
            <a:endParaRPr lang="ru-RU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l">
              <a:lnSpc>
                <a:spcPts val="3640"/>
              </a:lnSpc>
            </a:pPr>
            <a:r>
              <a:rPr lang="ru-RU" sz="3600" b="1" dirty="0">
                <a:solidFill>
                  <a:srgbClr val="FFFFFF"/>
                </a:solidFill>
                <a:latin typeface="Arial"/>
                <a:cs typeface="Arial"/>
              </a:rPr>
              <a:t>Алтайский край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1120628" y="1370352"/>
            <a:ext cx="8025355" cy="2361892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>
              <a:lnSpc>
                <a:spcPts val="6238"/>
              </a:lnSpc>
            </a:pPr>
            <a:r>
              <a:rPr lang="ru-RU" sz="5400" b="1" spc="-100" dirty="0">
                <a:solidFill>
                  <a:srgbClr val="FFFFFF"/>
                </a:solidFill>
                <a:ea typeface="Arial"/>
                <a:cs typeface="Arial"/>
              </a:rPr>
              <a:t>Создание условий для занятий физической культурой и спортом для лиц с ОВЗ и инвалидов (в том числе участников СВО)</a:t>
            </a:r>
            <a:endParaRPr sz="5400" b="1" spc="-10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12894906" y="6410172"/>
            <a:ext cx="10283758" cy="369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4" rIns="91428" bIns="45714" anchor="t">
            <a:spAutoFit/>
          </a:bodyPr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1" name="Picture 181"/>
          <p:cNvPicPr/>
          <p:nvPr/>
        </p:nvPicPr>
        <p:blipFill>
          <a:blip r:embed="rId3"/>
          <a:stretch/>
        </p:blipFill>
        <p:spPr>
          <a:xfrm>
            <a:off x="17413592" y="222686"/>
            <a:ext cx="1521505" cy="1506288"/>
          </a:xfrm>
          <a:prstGeom prst="rect">
            <a:avLst/>
          </a:prstGeom>
        </p:spPr>
      </p:pic>
      <p:sp>
        <p:nvSpPr>
          <p:cNvPr id="182" name="Shape 182"/>
          <p:cNvSpPr/>
          <p:nvPr/>
        </p:nvSpPr>
        <p:spPr>
          <a:xfrm>
            <a:off x="1120628" y="12124490"/>
            <a:ext cx="9777527" cy="1371422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ts val="3640"/>
              </a:lnSpc>
            </a:pPr>
            <a:r>
              <a:rPr lang="ru-RU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Март 2026</a:t>
            </a: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1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649963" y="222686"/>
            <a:ext cx="3629906" cy="15062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2090" y="3732244"/>
            <a:ext cx="13265085" cy="7514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890890" y="1228600"/>
            <a:ext cx="20426060" cy="970608"/>
          </a:xfrm>
          <a:prstGeom prst="rect">
            <a:avLst/>
          </a:prstGeom>
          <a:noFill/>
          <a:ln>
            <a:noFill/>
          </a:ln>
        </p:spPr>
        <p:txBody>
          <a:bodyPr wrap="square" lIns="243800" tIns="121867" rIns="243800" bIns="121867">
            <a:spAutoFit/>
          </a:bodyPr>
          <a:lstStyle>
            <a:defPPr/>
            <a:lvl1pPr marL="0" lvl="0" indent="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07000"/>
              </a:lnSpc>
              <a:buSzPts val="1800"/>
            </a:pPr>
            <a:r>
              <a:rPr lang="ru-RU" sz="4400" b="1" dirty="0">
                <a:solidFill>
                  <a:srgbClr val="002B58"/>
                </a:solidFill>
                <a:latin typeface="Verdana"/>
                <a:ea typeface="Verdana"/>
                <a:cs typeface="Verdana"/>
              </a:rPr>
              <a:t>Глубинные интервью</a:t>
            </a:r>
            <a:endParaRPr sz="4400" b="1" dirty="0">
              <a:solidFill>
                <a:srgbClr val="002B58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261" name="Shape 261"/>
          <p:cNvSpPr/>
          <p:nvPr/>
        </p:nvSpPr>
        <p:spPr>
          <a:xfrm flipV="1">
            <a:off x="603144" y="2057738"/>
            <a:ext cx="23190304" cy="21306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11171237" y="0"/>
                </a:lnTo>
              </a:path>
            </a:pathLst>
          </a:custGeom>
          <a:ln w="31750">
            <a:solidFill>
              <a:srgbClr val="002B58"/>
            </a:solidFill>
            <a:prstDash val="solid"/>
          </a:ln>
        </p:spPr>
        <p:txBody>
          <a:bodyPr wrap="square" lIns="0" tIns="0" rIns="0" bIns="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4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23521836" y="13091568"/>
            <a:ext cx="121916" cy="624431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800" b="0" i="0" u="none" strike="noStrike" cap="none" spc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22879428" y="13036674"/>
            <a:ext cx="764325" cy="502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67" b="0" i="0" u="none" strike="noStrike" cap="none" spc="0" baseline="0" dirty="0">
                <a:solidFill>
                  <a:srgbClr val="000000"/>
                </a:solidFill>
                <a:latin typeface="Golos Text VF"/>
                <a:ea typeface="Golos Text VF"/>
                <a:cs typeface="Golos Text VF"/>
              </a:rPr>
              <a:t>8</a:t>
            </a:r>
            <a:endParaRPr sz="2667" b="0" i="0" u="none" strike="noStrike" cap="none" spc="0" baseline="0" dirty="0">
              <a:solidFill>
                <a:srgbClr val="000000"/>
              </a:solidFill>
              <a:latin typeface="Golos Text VF"/>
              <a:ea typeface="Golos Text VF"/>
              <a:cs typeface="Golos Text VF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74D778C-B2EF-4F2A-B679-AB4F63828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3633" y="377155"/>
            <a:ext cx="2091590" cy="982907"/>
          </a:xfrm>
          <a:prstGeom prst="rect">
            <a:avLst/>
          </a:prstGeom>
        </p:spPr>
      </p:pic>
      <p:pic>
        <p:nvPicPr>
          <p:cNvPr id="19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150616" y="319263"/>
            <a:ext cx="2366631" cy="982072"/>
          </a:xfrm>
          <a:prstGeom prst="rect">
            <a:avLst/>
          </a:prstGeom>
        </p:spPr>
      </p:pic>
      <p:sp>
        <p:nvSpPr>
          <p:cNvPr id="20" name="Shape 323"/>
          <p:cNvSpPr/>
          <p:nvPr/>
        </p:nvSpPr>
        <p:spPr>
          <a:xfrm>
            <a:off x="669490" y="2412106"/>
            <a:ext cx="22549508" cy="477411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/>
          <a:p>
            <a:pPr algn="ctr"/>
            <a:r>
              <a:rPr lang="ru-RU" sz="3600" dirty="0">
                <a:solidFill>
                  <a:schemeClr val="lt1"/>
                </a:solidFill>
                <a:latin typeface="+mj-lt"/>
                <a:ea typeface="+mn-ea"/>
                <a:cs typeface="+mn-cs"/>
              </a:rPr>
              <a:t>Цитаты:</a:t>
            </a:r>
            <a:endParaRPr sz="36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890889" y="3681315"/>
            <a:ext cx="4290709" cy="2250562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«Я проходил МСЭ дважды, там я никогда не слышал о том, что у нас есть адаптивный спорт»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5181599" y="5931877"/>
            <a:ext cx="4431323" cy="2191581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«Как только человек садится в коляску, появляется страх, который не дает выйти из зоны комфорта»</a:t>
            </a: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9612921" y="8123457"/>
            <a:ext cx="4876801" cy="2144513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«Помещение в </a:t>
            </a:r>
            <a:r>
              <a:rPr lang="ru-RU" sz="3200" dirty="0">
                <a:solidFill>
                  <a:schemeClr val="tx1"/>
                </a:solidFill>
              </a:rPr>
              <a:t>бассейне</a:t>
            </a:r>
            <a:r>
              <a:rPr lang="ru-RU" sz="2800" dirty="0">
                <a:solidFill>
                  <a:schemeClr val="tx1"/>
                </a:solidFill>
              </a:rPr>
              <a:t> не оборудовано для инвалидов»</a:t>
            </a: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890890" y="8123457"/>
            <a:ext cx="4290708" cy="2144513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«Мы сами тренеры своих детей»</a:t>
            </a: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19150615" y="8170524"/>
            <a:ext cx="4063715" cy="2097445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«Я был у тренера единственный </a:t>
            </a:r>
            <a:r>
              <a:rPr lang="ru-RU" sz="2400" dirty="0" err="1">
                <a:solidFill>
                  <a:schemeClr val="tx1"/>
                </a:solidFill>
              </a:rPr>
              <a:t>паралимпиец</a:t>
            </a:r>
            <a:r>
              <a:rPr lang="ru-RU" sz="2400" dirty="0">
                <a:solidFill>
                  <a:schemeClr val="tx1"/>
                </a:solidFill>
              </a:rPr>
              <a:t>, все остальные здоровы. Он равнял под одно все»</a:t>
            </a: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5181597" y="10315038"/>
            <a:ext cx="4431323" cy="2331910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«Ни разу не выиграла грант. Все правильно пишу, а баллов не хватает»</a:t>
            </a: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14489722" y="5931876"/>
            <a:ext cx="4660893" cy="2191581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«Нет адаптивных тренажеров, видел только в Бердске»</a:t>
            </a: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19150615" y="3681315"/>
            <a:ext cx="4068383" cy="2250559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«Очень многие дети сидят дома»</a:t>
            </a: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9612921" y="3658138"/>
            <a:ext cx="4876801" cy="2273739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«Когда сидишь дома и никто тебя никуда не зовет — вот это тяжело»</a:t>
            </a: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14489722" y="10315037"/>
            <a:ext cx="4660893" cy="2331909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«У нас только платные центры. Бесплатного у нас только общественные организации работают»</a:t>
            </a:r>
          </a:p>
        </p:txBody>
      </p:sp>
    </p:spTree>
    <p:extLst>
      <p:ext uri="{BB962C8B-B14F-4D97-AF65-F5344CB8AC3E}">
        <p14:creationId xmlns:p14="http://schemas.microsoft.com/office/powerpoint/2010/main" val="114823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890890" y="1228600"/>
            <a:ext cx="20426060" cy="906551"/>
          </a:xfrm>
          <a:prstGeom prst="rect">
            <a:avLst/>
          </a:prstGeom>
          <a:noFill/>
          <a:ln>
            <a:noFill/>
          </a:ln>
        </p:spPr>
        <p:txBody>
          <a:bodyPr wrap="square" lIns="243800" tIns="121867" rIns="243800" bIns="121867">
            <a:spAutoFit/>
          </a:bodyPr>
          <a:lstStyle>
            <a:defPPr/>
            <a:lvl1pPr marL="0" lvl="0" indent="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07000"/>
              </a:lnSpc>
              <a:buSzPts val="1800"/>
            </a:pPr>
            <a:r>
              <a:rPr lang="ru-RU" sz="4400" b="1" dirty="0">
                <a:solidFill>
                  <a:srgbClr val="002B58"/>
                </a:solidFill>
                <a:latin typeface="Verdana"/>
                <a:ea typeface="Verdana"/>
                <a:cs typeface="Verdana"/>
              </a:rPr>
              <a:t>Гипотеза</a:t>
            </a:r>
          </a:p>
        </p:txBody>
      </p:sp>
      <p:sp>
        <p:nvSpPr>
          <p:cNvPr id="313" name="Shape 313"/>
          <p:cNvSpPr/>
          <p:nvPr/>
        </p:nvSpPr>
        <p:spPr>
          <a:xfrm flipV="1">
            <a:off x="603144" y="2057738"/>
            <a:ext cx="23190304" cy="21306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11171237" y="0"/>
                </a:lnTo>
              </a:path>
            </a:pathLst>
          </a:custGeom>
          <a:ln w="31750">
            <a:solidFill>
              <a:srgbClr val="002B58"/>
            </a:solidFill>
            <a:prstDash val="solid"/>
          </a:ln>
        </p:spPr>
        <p:txBody>
          <a:bodyPr wrap="square" lIns="0" tIns="0" rIns="0" bIns="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4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23521836" y="13091568"/>
            <a:ext cx="121916" cy="624431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800" b="0" i="0" u="none" strike="noStrike" cap="none" spc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22879428" y="13036674"/>
            <a:ext cx="764325" cy="502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67" b="0" i="0" u="none" strike="noStrike" cap="none" spc="0" baseline="0" dirty="0">
                <a:solidFill>
                  <a:srgbClr val="000000"/>
                </a:solidFill>
                <a:latin typeface="Golos Text VF"/>
                <a:ea typeface="Golos Text VF"/>
                <a:cs typeface="Golos Text VF"/>
              </a:rPr>
              <a:t>9</a:t>
            </a:r>
            <a:endParaRPr sz="2667" b="0" i="0" u="none" strike="noStrike" cap="none" spc="0" baseline="0" dirty="0">
              <a:solidFill>
                <a:srgbClr val="000000"/>
              </a:solidFill>
              <a:latin typeface="Golos Text VF"/>
              <a:ea typeface="Golos Text VF"/>
              <a:cs typeface="Golos Text VF"/>
            </a:endParaRPr>
          </a:p>
        </p:txBody>
      </p:sp>
      <p:grpSp>
        <p:nvGrpSpPr>
          <p:cNvPr id="322" name="Shape 322"/>
          <p:cNvGrpSpPr/>
          <p:nvPr/>
        </p:nvGrpSpPr>
        <p:grpSpPr>
          <a:xfrm>
            <a:off x="712082" y="2519739"/>
            <a:ext cx="22549508" cy="9085596"/>
            <a:chOff x="0" y="-283355"/>
            <a:chExt cx="14066662" cy="9085596"/>
          </a:xfrm>
        </p:grpSpPr>
        <p:sp>
          <p:nvSpPr>
            <p:cNvPr id="323" name="Shape 323"/>
            <p:cNvSpPr/>
            <p:nvPr/>
          </p:nvSpPr>
          <p:spPr>
            <a:xfrm>
              <a:off x="0" y="-283355"/>
              <a:ext cx="14066662" cy="646332"/>
            </a:xfrm>
            <a:prstGeom prst="rect">
              <a:avLst/>
            </a:prstGeom>
            <a:solidFill>
              <a:srgbClr val="002B58"/>
            </a:solidFill>
            <a:ln w="25400">
              <a:solidFill>
                <a:srgbClr val="002B58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/>
              <a:r>
                <a:rPr lang="ru-RU" sz="3600" b="1" dirty="0">
                  <a:solidFill>
                    <a:srgbClr val="FFFFFF"/>
                  </a:solidFill>
                  <a:ea typeface="Arial"/>
                  <a:cs typeface="Arial"/>
                </a:rPr>
                <a:t>Подтверждение/опровержение гипотезы</a:t>
              </a:r>
              <a:endParaRPr sz="18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4" name="Shape 324"/>
            <p:cNvSpPr txBox="1"/>
            <p:nvPr/>
          </p:nvSpPr>
          <p:spPr>
            <a:xfrm>
              <a:off x="0" y="953939"/>
              <a:ext cx="14066662" cy="784830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 algn="just">
                <a:buFont typeface="Arial"/>
                <a:buChar char="•"/>
              </a:pPr>
              <a:r>
                <a:rPr lang="ru-RU" sz="3600" b="1" dirty="0">
                  <a:solidFill>
                    <a:srgbClr val="000000"/>
                  </a:solidFill>
                  <a:ea typeface="Arial"/>
                  <a:cs typeface="Arial"/>
                </a:rPr>
                <a:t>Исходная гипотеза: </a:t>
              </a:r>
              <a:r>
                <a:rPr lang="ru-RU" sz="3600" dirty="0">
                  <a:solidFill>
                    <a:srgbClr val="000000"/>
                  </a:solidFill>
                  <a:ea typeface="Arial"/>
                  <a:cs typeface="Arial"/>
                </a:rPr>
                <a:t>Возможно, когда инвалид или лицо с ОВЗ хочет заняться физической культурой и спортом, чтобы поддержать свое физическое состояние, то сталкивается с отсутствием расположенных рядом оборудованных залов и тренеров-преподавателей обученных для проведение тренировок по адаптивному спорту.</a:t>
              </a:r>
            </a:p>
            <a:p>
              <a:pPr marL="571500" indent="-571500" algn="just">
                <a:buFont typeface="Arial"/>
                <a:buChar char="•"/>
              </a:pPr>
              <a:endParaRPr lang="ru-RU" sz="3600" dirty="0">
                <a:solidFill>
                  <a:srgbClr val="000000"/>
                </a:solidFill>
                <a:ea typeface="Arial"/>
                <a:cs typeface="Arial"/>
              </a:endParaRPr>
            </a:p>
            <a:p>
              <a:pPr marL="571500" indent="-571500" algn="just">
                <a:buFont typeface="Arial"/>
                <a:buChar char="•"/>
              </a:pPr>
              <a:r>
                <a:rPr lang="ru-RU" sz="3600" b="1" dirty="0">
                  <a:solidFill>
                    <a:srgbClr val="000000"/>
                  </a:solidFill>
                  <a:ea typeface="Arial"/>
                  <a:cs typeface="Arial"/>
                </a:rPr>
                <a:t>Что подтвердилось:</a:t>
              </a:r>
              <a:r>
                <a:rPr lang="ru-RU" sz="3600" dirty="0">
                  <a:solidFill>
                    <a:srgbClr val="000000"/>
                  </a:solidFill>
                  <a:ea typeface="Arial"/>
                  <a:cs typeface="Arial"/>
                </a:rPr>
                <a:t> Проблема с оборудованием и квалификацией тренеров стоит остро.</a:t>
              </a:r>
            </a:p>
            <a:p>
              <a:pPr marL="571500" indent="-571500" algn="just">
                <a:buFont typeface="Arial"/>
                <a:buChar char="•"/>
              </a:pPr>
              <a:endParaRPr lang="ru-RU" sz="3600" dirty="0">
                <a:solidFill>
                  <a:srgbClr val="000000"/>
                </a:solidFill>
                <a:ea typeface="Arial"/>
                <a:cs typeface="Arial"/>
              </a:endParaRPr>
            </a:p>
            <a:p>
              <a:pPr marL="571500" indent="-571500" algn="just">
                <a:buFont typeface="Arial"/>
                <a:buChar char="•"/>
              </a:pPr>
              <a:r>
                <a:rPr lang="ru-RU" sz="3600" b="1" dirty="0">
                  <a:solidFill>
                    <a:srgbClr val="000000"/>
                  </a:solidFill>
                  <a:ea typeface="Arial"/>
                  <a:cs typeface="Arial"/>
                </a:rPr>
                <a:t>Чем </a:t>
              </a:r>
              <a:r>
                <a:rPr lang="ru-RU" sz="3600" b="1">
                  <a:solidFill>
                    <a:srgbClr val="000000"/>
                  </a:solidFill>
                  <a:ea typeface="Arial"/>
                  <a:cs typeface="Arial"/>
                </a:rPr>
                <a:t>дополнилась гипотеза</a:t>
              </a:r>
              <a:r>
                <a:rPr lang="ru-RU" sz="3600" dirty="0">
                  <a:solidFill>
                    <a:srgbClr val="000000"/>
                  </a:solidFill>
                  <a:ea typeface="Arial"/>
                  <a:cs typeface="Arial"/>
                </a:rPr>
                <a:t>:</a:t>
              </a:r>
            </a:p>
            <a:p>
              <a:pPr marL="571500" indent="-571500" algn="just">
                <a:buFont typeface="Arial"/>
                <a:buChar char="•"/>
              </a:pPr>
              <a:endParaRPr lang="ru-RU" sz="3600" dirty="0">
                <a:solidFill>
                  <a:srgbClr val="000000"/>
                </a:solidFill>
                <a:ea typeface="Arial"/>
                <a:cs typeface="Arial"/>
              </a:endParaRPr>
            </a:p>
            <a:p>
              <a:pPr marL="1028700" lvl="1" indent="-571500" algn="just">
                <a:buFont typeface="Arial"/>
                <a:buChar char="•"/>
              </a:pPr>
              <a:r>
                <a:rPr lang="ru-RU" sz="3600" dirty="0">
                  <a:solidFill>
                    <a:srgbClr val="000000"/>
                  </a:solidFill>
                  <a:ea typeface="Arial"/>
                  <a:cs typeface="Arial"/>
                </a:rPr>
                <a:t>Главная проблема – не просто отсутствие "стен", а отсутствие системы: нет навигации (как найти), нет логистики (как доехать), нет психологического сопровождения (как преодолеть страх первого шага).</a:t>
              </a:r>
            </a:p>
            <a:p>
              <a:pPr marL="1028700" lvl="1" indent="-571500" algn="just">
                <a:buFont typeface="Arial"/>
                <a:buChar char="•"/>
              </a:pPr>
              <a:r>
                <a:rPr lang="ru-RU" sz="3600" dirty="0">
                  <a:solidFill>
                    <a:srgbClr val="000000"/>
                  </a:solidFill>
                  <a:ea typeface="Arial"/>
                  <a:cs typeface="Arial"/>
                </a:rPr>
                <a:t>Ключевой вывод: Необходимо создавать не просто отдельные секции, а целостную экосистему, решающую комплекс проблем.</a:t>
              </a:r>
              <a:endParaRPr lang="ru-RU" sz="3000" dirty="0">
                <a:solidFill>
                  <a:srgbClr val="000000"/>
                </a:solidFill>
                <a:ea typeface="Arial"/>
                <a:cs typeface="Arial"/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74D778C-B2EF-4F2A-B679-AB4F63828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3633" y="377155"/>
            <a:ext cx="2091590" cy="982907"/>
          </a:xfrm>
          <a:prstGeom prst="rect">
            <a:avLst/>
          </a:prstGeom>
        </p:spPr>
      </p:pic>
      <p:pic>
        <p:nvPicPr>
          <p:cNvPr id="21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150616" y="319263"/>
            <a:ext cx="2366631" cy="9820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890890" y="1228600"/>
            <a:ext cx="20426060" cy="906551"/>
          </a:xfrm>
          <a:prstGeom prst="rect">
            <a:avLst/>
          </a:prstGeom>
          <a:noFill/>
          <a:ln>
            <a:noFill/>
          </a:ln>
        </p:spPr>
        <p:txBody>
          <a:bodyPr wrap="square" lIns="243800" tIns="121867" rIns="243800" bIns="121867">
            <a:spAutoFit/>
          </a:bodyPr>
          <a:lstStyle>
            <a:defPPr/>
            <a:lvl1pPr marL="0" lvl="0" indent="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07000"/>
              </a:lnSpc>
              <a:buSzPts val="1800"/>
            </a:pPr>
            <a:r>
              <a:rPr lang="ru-RU" sz="4400" b="1" dirty="0">
                <a:solidFill>
                  <a:srgbClr val="002B58"/>
                </a:solidFill>
                <a:latin typeface="Verdana"/>
                <a:ea typeface="Verdana"/>
                <a:cs typeface="Verdana"/>
              </a:rPr>
              <a:t>Карта текущего состояния (проблемы и барьеры)</a:t>
            </a:r>
            <a:endParaRPr sz="4400" b="1" dirty="0">
              <a:solidFill>
                <a:srgbClr val="002B58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13" name="Shape 313"/>
          <p:cNvSpPr/>
          <p:nvPr/>
        </p:nvSpPr>
        <p:spPr>
          <a:xfrm flipV="1">
            <a:off x="603144" y="2057738"/>
            <a:ext cx="23190304" cy="21306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11171237" y="0"/>
                </a:lnTo>
              </a:path>
            </a:pathLst>
          </a:custGeom>
          <a:ln w="31750">
            <a:solidFill>
              <a:srgbClr val="002B58"/>
            </a:solidFill>
            <a:prstDash val="solid"/>
          </a:ln>
        </p:spPr>
        <p:txBody>
          <a:bodyPr wrap="square" lIns="0" tIns="0" rIns="0" bIns="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4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23521836" y="13091568"/>
            <a:ext cx="121916" cy="624431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800" b="0" i="0" u="none" strike="noStrike" cap="none" spc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22879428" y="13036674"/>
            <a:ext cx="764325" cy="502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67" b="0" i="0" u="none" strike="noStrike" cap="none" spc="0" baseline="0" dirty="0">
                <a:solidFill>
                  <a:srgbClr val="000000"/>
                </a:solidFill>
                <a:latin typeface="Golos Text VF"/>
                <a:ea typeface="Golos Text VF"/>
                <a:cs typeface="Golos Text VF"/>
              </a:rPr>
              <a:t>10</a:t>
            </a:r>
            <a:endParaRPr sz="2667" b="0" i="0" u="none" strike="noStrike" cap="none" spc="0" baseline="0" dirty="0">
              <a:solidFill>
                <a:srgbClr val="000000"/>
              </a:solidFill>
              <a:latin typeface="Golos Text VF"/>
              <a:ea typeface="Golos Text VF"/>
              <a:cs typeface="Golos Text VF"/>
            </a:endParaRPr>
          </a:p>
        </p:txBody>
      </p:sp>
      <p:grpSp>
        <p:nvGrpSpPr>
          <p:cNvPr id="316" name="Shape 316"/>
          <p:cNvGrpSpPr/>
          <p:nvPr/>
        </p:nvGrpSpPr>
        <p:grpSpPr>
          <a:xfrm>
            <a:off x="603144" y="4713685"/>
            <a:ext cx="22705958" cy="7747109"/>
            <a:chOff x="-23756" y="0"/>
            <a:chExt cx="22705958" cy="5419953"/>
          </a:xfrm>
        </p:grpSpPr>
        <p:sp>
          <p:nvSpPr>
            <p:cNvPr id="317" name="Shape 317"/>
            <p:cNvSpPr/>
            <p:nvPr/>
          </p:nvSpPr>
          <p:spPr>
            <a:xfrm>
              <a:off x="0" y="0"/>
              <a:ext cx="22682202" cy="631068"/>
            </a:xfrm>
            <a:prstGeom prst="rect">
              <a:avLst/>
            </a:prstGeom>
            <a:solidFill>
              <a:srgbClr val="002B58"/>
            </a:solidFill>
            <a:ln w="25400">
              <a:solidFill>
                <a:srgbClr val="002B58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r>
                <a:rPr lang="ru-RU" sz="36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Проблемы на пути «Ивана»</a:t>
              </a:r>
              <a:endParaRPr sz="18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8" name="Shape 318"/>
            <p:cNvSpPr txBox="1"/>
            <p:nvPr/>
          </p:nvSpPr>
          <p:spPr>
            <a:xfrm>
              <a:off x="-23756" y="704368"/>
              <a:ext cx="22682202" cy="471558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79642" indent="-479642">
                <a:buFont typeface="Arial"/>
                <a:buChar char="•"/>
              </a:pPr>
              <a:r>
                <a:rPr lang="ru-RU" sz="3600" b="1" dirty="0">
                  <a:solidFill>
                    <a:srgbClr val="000000"/>
                  </a:solidFill>
                  <a:ea typeface="Arial"/>
                  <a:cs typeface="Arial"/>
                </a:rPr>
                <a:t>Информационный вакуум:</a:t>
              </a:r>
              <a:r>
                <a:rPr lang="ru-RU" sz="3600" dirty="0">
                  <a:solidFill>
                    <a:srgbClr val="000000"/>
                  </a:solidFill>
                  <a:ea typeface="Arial"/>
                  <a:cs typeface="Arial"/>
                </a:rPr>
                <a:t> Данные о секциях разрознены, сложно найти в интернете. Информация часто поступает «через знакомых» или случайно (от массажиста).</a:t>
              </a:r>
            </a:p>
            <a:p>
              <a:pPr marL="479642" indent="-479642">
                <a:buFont typeface="Arial"/>
                <a:buChar char="•"/>
              </a:pPr>
              <a:endParaRPr lang="ru-RU" sz="3600" dirty="0">
                <a:solidFill>
                  <a:srgbClr val="000000"/>
                </a:solidFill>
                <a:ea typeface="Arial"/>
                <a:cs typeface="Arial"/>
              </a:endParaRPr>
            </a:p>
            <a:p>
              <a:pPr marL="479642" indent="-479642">
                <a:buFont typeface="Arial"/>
                <a:buChar char="•"/>
              </a:pPr>
              <a:r>
                <a:rPr lang="ru-RU" sz="3600" b="1" dirty="0">
                  <a:solidFill>
                    <a:srgbClr val="000000"/>
                  </a:solidFill>
                  <a:ea typeface="Arial"/>
                  <a:cs typeface="Arial"/>
                </a:rPr>
                <a:t>Логистические сложности:</a:t>
              </a:r>
              <a:r>
                <a:rPr lang="ru-RU" sz="3600" dirty="0">
                  <a:solidFill>
                    <a:srgbClr val="000000"/>
                  </a:solidFill>
                  <a:ea typeface="Arial"/>
                  <a:cs typeface="Arial"/>
                </a:rPr>
                <a:t> Трудно добраться. Социальное такси («довел до слез») не решает проблему (5 машин на город).</a:t>
              </a:r>
            </a:p>
            <a:p>
              <a:pPr marL="479642" indent="-479642">
                <a:buFont typeface="Arial"/>
                <a:buChar char="•"/>
              </a:pPr>
              <a:endParaRPr lang="ru-RU" sz="3600" dirty="0">
                <a:solidFill>
                  <a:srgbClr val="000000"/>
                </a:solidFill>
                <a:ea typeface="Arial"/>
                <a:cs typeface="Arial"/>
              </a:endParaRPr>
            </a:p>
            <a:p>
              <a:pPr marL="479642" indent="-479642">
                <a:buFont typeface="Arial"/>
                <a:buChar char="•"/>
              </a:pPr>
              <a:r>
                <a:rPr lang="ru-RU" sz="3600" b="1" dirty="0">
                  <a:solidFill>
                    <a:srgbClr val="000000"/>
                  </a:solidFill>
                  <a:ea typeface="Arial"/>
                  <a:cs typeface="Arial"/>
                </a:rPr>
                <a:t>Неадаптированная среда: </a:t>
              </a:r>
              <a:r>
                <a:rPr lang="ru-RU" sz="3600" dirty="0">
                  <a:solidFill>
                    <a:srgbClr val="000000"/>
                  </a:solidFill>
                  <a:ea typeface="Arial"/>
                  <a:cs typeface="Arial"/>
                </a:rPr>
                <a:t>Помещения не оборудованы (бассейн «Олимпийский»), нет специальных тренажеров.</a:t>
              </a:r>
            </a:p>
            <a:p>
              <a:pPr marL="479642" indent="-479642">
                <a:buFont typeface="Arial"/>
                <a:buChar char="•"/>
              </a:pPr>
              <a:endParaRPr lang="ru-RU" sz="3600" dirty="0">
                <a:solidFill>
                  <a:srgbClr val="000000"/>
                </a:solidFill>
                <a:ea typeface="Arial"/>
                <a:cs typeface="Arial"/>
              </a:endParaRPr>
            </a:p>
            <a:p>
              <a:pPr marL="479642" indent="-479642">
                <a:lnSpc>
                  <a:spcPct val="150000"/>
                </a:lnSpc>
                <a:buFont typeface="Arial"/>
                <a:buChar char="•"/>
              </a:pPr>
              <a:r>
                <a:rPr lang="ru-RU" sz="3600" b="1" dirty="0">
                  <a:solidFill>
                    <a:srgbClr val="000000"/>
                  </a:solidFill>
                  <a:ea typeface="Arial"/>
                  <a:cs typeface="Arial"/>
                </a:rPr>
                <a:t>Отсутствие комплексной системы: </a:t>
              </a:r>
              <a:r>
                <a:rPr lang="ru-RU" sz="3600" dirty="0">
                  <a:solidFill>
                    <a:srgbClr val="000000"/>
                  </a:solidFill>
                  <a:ea typeface="Arial"/>
                  <a:cs typeface="Arial"/>
                </a:rPr>
                <a:t>Путь от желания до тренировки тернист и зависит от многих факторов.</a:t>
              </a:r>
              <a:endParaRPr sz="360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2" name="Shape 322"/>
          <p:cNvGrpSpPr/>
          <p:nvPr/>
        </p:nvGrpSpPr>
        <p:grpSpPr>
          <a:xfrm>
            <a:off x="712082" y="2803094"/>
            <a:ext cx="22549508" cy="1470343"/>
            <a:chOff x="0" y="0"/>
            <a:chExt cx="14066662" cy="1470343"/>
          </a:xfrm>
        </p:grpSpPr>
        <p:sp>
          <p:nvSpPr>
            <p:cNvPr id="323" name="Shape 323"/>
            <p:cNvSpPr/>
            <p:nvPr/>
          </p:nvSpPr>
          <p:spPr>
            <a:xfrm>
              <a:off x="0" y="0"/>
              <a:ext cx="14066662" cy="646332"/>
            </a:xfrm>
            <a:prstGeom prst="rect">
              <a:avLst/>
            </a:prstGeom>
            <a:solidFill>
              <a:srgbClr val="002B58"/>
            </a:solidFill>
            <a:ln w="25400">
              <a:solidFill>
                <a:srgbClr val="002B58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r>
                <a:rPr lang="ru-RU" sz="36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Ключевой вывод исследования:</a:t>
              </a:r>
              <a:endParaRPr sz="18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4" name="Shape 324"/>
            <p:cNvSpPr txBox="1"/>
            <p:nvPr/>
          </p:nvSpPr>
          <p:spPr>
            <a:xfrm>
              <a:off x="0" y="762457"/>
              <a:ext cx="1406666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4000" b="1" dirty="0">
                  <a:solidFill>
                    <a:srgbClr val="000000"/>
                  </a:solidFill>
                  <a:ea typeface="Arial"/>
                  <a:cs typeface="Arial"/>
                </a:rPr>
                <a:t>Люди хотят заниматься, но сталкиваются с системными проблемами.</a:t>
              </a: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74D778C-B2EF-4F2A-B679-AB4F63828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3633" y="377155"/>
            <a:ext cx="2091590" cy="982907"/>
          </a:xfrm>
          <a:prstGeom prst="rect">
            <a:avLst/>
          </a:prstGeom>
        </p:spPr>
      </p:pic>
      <p:pic>
        <p:nvPicPr>
          <p:cNvPr id="21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150616" y="319263"/>
            <a:ext cx="2366631" cy="98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08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845317" y="1707218"/>
            <a:ext cx="20426060" cy="906551"/>
          </a:xfrm>
          <a:prstGeom prst="rect">
            <a:avLst/>
          </a:prstGeom>
          <a:noFill/>
          <a:ln>
            <a:noFill/>
          </a:ln>
        </p:spPr>
        <p:txBody>
          <a:bodyPr wrap="square" lIns="243800" tIns="121867" rIns="243800" bIns="121867">
            <a:spAutoFit/>
          </a:bodyPr>
          <a:lstStyle>
            <a:defPPr/>
            <a:lvl1pPr marL="0" lvl="0" indent="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07000"/>
              </a:lnSpc>
              <a:buSzPts val="1800"/>
            </a:pPr>
            <a:r>
              <a:rPr lang="ru-RU" sz="4400" b="1" dirty="0">
                <a:solidFill>
                  <a:srgbClr val="002B58"/>
                </a:solidFill>
                <a:latin typeface="Verdana"/>
                <a:ea typeface="Verdana"/>
                <a:cs typeface="Verdana"/>
              </a:rPr>
              <a:t>РЕЗУЛЬТАТЫ ИССЛЕДОВАНИЯ</a:t>
            </a:r>
          </a:p>
        </p:txBody>
      </p:sp>
      <p:sp>
        <p:nvSpPr>
          <p:cNvPr id="313" name="Shape 313"/>
          <p:cNvSpPr/>
          <p:nvPr/>
        </p:nvSpPr>
        <p:spPr>
          <a:xfrm flipV="1">
            <a:off x="734919" y="2507237"/>
            <a:ext cx="23190304" cy="21306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11171237" y="0"/>
                </a:lnTo>
              </a:path>
            </a:pathLst>
          </a:custGeom>
          <a:ln w="31750">
            <a:solidFill>
              <a:srgbClr val="002B58"/>
            </a:solidFill>
            <a:prstDash val="solid"/>
          </a:ln>
        </p:spPr>
        <p:txBody>
          <a:bodyPr wrap="square" lIns="0" tIns="0" rIns="0" bIns="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4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23521836" y="13091568"/>
            <a:ext cx="121916" cy="624431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800" b="0" i="0" u="none" strike="noStrike" cap="none" spc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22879428" y="13036674"/>
            <a:ext cx="764325" cy="502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67" b="0" i="0" u="none" strike="noStrike" cap="none" spc="0" baseline="0" dirty="0">
                <a:solidFill>
                  <a:srgbClr val="000000"/>
                </a:solidFill>
                <a:latin typeface="Golos Text VF"/>
                <a:ea typeface="Golos Text VF"/>
                <a:cs typeface="Golos Text VF"/>
              </a:rPr>
              <a:t>12</a:t>
            </a:r>
            <a:endParaRPr sz="2667" b="0" i="0" u="none" strike="noStrike" cap="none" spc="0" baseline="0" dirty="0">
              <a:solidFill>
                <a:srgbClr val="000000"/>
              </a:solidFill>
              <a:latin typeface="Golos Text VF"/>
              <a:ea typeface="Golos Text VF"/>
              <a:cs typeface="Golos Text VF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74D778C-B2EF-4F2A-B679-AB4F63828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3633" y="377155"/>
            <a:ext cx="2091590" cy="982907"/>
          </a:xfrm>
          <a:prstGeom prst="rect">
            <a:avLst/>
          </a:prstGeom>
        </p:spPr>
      </p:pic>
      <p:pic>
        <p:nvPicPr>
          <p:cNvPr id="21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150616" y="319263"/>
            <a:ext cx="2366631" cy="982072"/>
          </a:xfrm>
          <a:prstGeom prst="rect">
            <a:avLst/>
          </a:prstGeom>
        </p:spPr>
      </p:pic>
      <p:grpSp>
        <p:nvGrpSpPr>
          <p:cNvPr id="11" name="Shape 316"/>
          <p:cNvGrpSpPr/>
          <p:nvPr/>
        </p:nvGrpSpPr>
        <p:grpSpPr>
          <a:xfrm>
            <a:off x="845317" y="3520319"/>
            <a:ext cx="22705958" cy="7260009"/>
            <a:chOff x="-23756" y="0"/>
            <a:chExt cx="22705958" cy="7260009"/>
          </a:xfrm>
        </p:grpSpPr>
        <p:sp>
          <p:nvSpPr>
            <p:cNvPr id="12" name="Shape 317"/>
            <p:cNvSpPr/>
            <p:nvPr/>
          </p:nvSpPr>
          <p:spPr>
            <a:xfrm>
              <a:off x="0" y="0"/>
              <a:ext cx="22682202" cy="631068"/>
            </a:xfrm>
            <a:prstGeom prst="rect">
              <a:avLst/>
            </a:prstGeom>
            <a:solidFill>
              <a:srgbClr val="002B58"/>
            </a:solidFill>
            <a:ln w="25400">
              <a:solidFill>
                <a:srgbClr val="002B58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r>
                <a:rPr lang="ru-RU" sz="4000" b="1" dirty="0">
                  <a:solidFill>
                    <a:srgbClr val="FFFFFF"/>
                  </a:solidFill>
                  <a:latin typeface="Arial"/>
                  <a:cs typeface="Arial"/>
                </a:rPr>
                <a:t>Баланс интересов</a:t>
              </a:r>
              <a:endParaRPr sz="4000" dirty="0">
                <a:solidFill>
                  <a:schemeClr val="lt1"/>
                </a:solidFill>
              </a:endParaRPr>
            </a:p>
          </p:txBody>
        </p:sp>
        <p:sp>
          <p:nvSpPr>
            <p:cNvPr id="13" name="Shape 318"/>
            <p:cNvSpPr txBox="1"/>
            <p:nvPr/>
          </p:nvSpPr>
          <p:spPr>
            <a:xfrm>
              <a:off x="-23756" y="704368"/>
              <a:ext cx="22682202" cy="65556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ru-RU" sz="4000" b="1" dirty="0">
                  <a:solidFill>
                    <a:srgbClr val="000000"/>
                  </a:solidFill>
                  <a:ea typeface="Arial"/>
                  <a:cs typeface="Arial"/>
                </a:rPr>
                <a:t>Выявлены противоречия между участниками:</a:t>
              </a:r>
            </a:p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4000" dirty="0">
                  <a:solidFill>
                    <a:srgbClr val="000000"/>
                  </a:solidFill>
                  <a:ea typeface="Arial"/>
                  <a:cs typeface="Arial"/>
                </a:rPr>
                <a:t>Иван хочет регулярно и с комфортом заниматься доступным спортом недалеко от дома, но спортивные объекты не имеют адаптированных залов и оборудования, а информация о существующих секциях разрозненна и труднонаходима.</a:t>
              </a:r>
            </a:p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4000" dirty="0">
                  <a:solidFill>
                    <a:srgbClr val="000000"/>
                  </a:solidFill>
                  <a:ea typeface="Arial"/>
                  <a:cs typeface="Arial"/>
                </a:rPr>
                <a:t>Иван хочет заказать машину точно к началу тренировки и быть уверенным, что его заберут обратно, но транспортная служба хочет объединять несколько заявок в один маршрут, из-за чего приходится ждать или приезжать с большим запасом времени </a:t>
              </a:r>
              <a:endParaRPr sz="4000" dirty="0">
                <a:solidFill>
                  <a:srgbClr val="000000"/>
                </a:solidFill>
                <a:ea typeface="Arial"/>
                <a:cs typeface="Arial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323" y="9976493"/>
            <a:ext cx="2704105" cy="270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15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734919" y="1451010"/>
            <a:ext cx="20426060" cy="906551"/>
          </a:xfrm>
          <a:prstGeom prst="rect">
            <a:avLst/>
          </a:prstGeom>
          <a:noFill/>
          <a:ln>
            <a:noFill/>
          </a:ln>
        </p:spPr>
        <p:txBody>
          <a:bodyPr wrap="square" lIns="243800" tIns="121867" rIns="243800" bIns="121867">
            <a:spAutoFit/>
          </a:bodyPr>
          <a:lstStyle>
            <a:defPPr/>
            <a:lvl1pPr marL="0" lvl="0" indent="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07000"/>
              </a:lnSpc>
              <a:buSzPts val="1800"/>
            </a:pPr>
            <a:r>
              <a:rPr lang="ru-RU" sz="4400" b="1" dirty="0">
                <a:solidFill>
                  <a:srgbClr val="002B58"/>
                </a:solidFill>
                <a:latin typeface="Verdana"/>
                <a:ea typeface="Verdana"/>
                <a:cs typeface="Verdana"/>
              </a:rPr>
              <a:t>МОЗГОВОЙ ШТУРМ</a:t>
            </a:r>
          </a:p>
        </p:txBody>
      </p:sp>
      <p:sp>
        <p:nvSpPr>
          <p:cNvPr id="313" name="Shape 313"/>
          <p:cNvSpPr/>
          <p:nvPr/>
        </p:nvSpPr>
        <p:spPr>
          <a:xfrm flipV="1">
            <a:off x="734919" y="2080561"/>
            <a:ext cx="23190304" cy="21306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11171237" y="0"/>
                </a:lnTo>
              </a:path>
            </a:pathLst>
          </a:custGeom>
          <a:ln w="31750">
            <a:solidFill>
              <a:srgbClr val="002B58"/>
            </a:solidFill>
            <a:prstDash val="solid"/>
          </a:ln>
        </p:spPr>
        <p:txBody>
          <a:bodyPr wrap="square" lIns="0" tIns="0" rIns="0" bIns="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4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23521836" y="13091568"/>
            <a:ext cx="121916" cy="624431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800" b="0" i="0" u="none" strike="noStrike" cap="none" spc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22879428" y="13036674"/>
            <a:ext cx="764325" cy="502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67" b="0" i="0" u="none" strike="noStrike" cap="none" spc="0" baseline="0" dirty="0">
                <a:solidFill>
                  <a:srgbClr val="000000"/>
                </a:solidFill>
                <a:latin typeface="Golos Text VF"/>
                <a:ea typeface="Golos Text VF"/>
                <a:cs typeface="Golos Text VF"/>
              </a:rPr>
              <a:t>12</a:t>
            </a:r>
            <a:endParaRPr sz="2667" b="0" i="0" u="none" strike="noStrike" cap="none" spc="0" baseline="0" dirty="0">
              <a:solidFill>
                <a:srgbClr val="000000"/>
              </a:solidFill>
              <a:latin typeface="Golos Text VF"/>
              <a:ea typeface="Golos Text VF"/>
              <a:cs typeface="Golos Text VF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74D778C-B2EF-4F2A-B679-AB4F63828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3633" y="377155"/>
            <a:ext cx="2091590" cy="982907"/>
          </a:xfrm>
          <a:prstGeom prst="rect">
            <a:avLst/>
          </a:prstGeom>
        </p:spPr>
      </p:pic>
      <p:pic>
        <p:nvPicPr>
          <p:cNvPr id="21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150616" y="319263"/>
            <a:ext cx="2366631" cy="982072"/>
          </a:xfrm>
          <a:prstGeom prst="rect">
            <a:avLst/>
          </a:prstGeom>
        </p:spPr>
      </p:pic>
      <p:grpSp>
        <p:nvGrpSpPr>
          <p:cNvPr id="11" name="Shape 316"/>
          <p:cNvGrpSpPr/>
          <p:nvPr/>
        </p:nvGrpSpPr>
        <p:grpSpPr>
          <a:xfrm>
            <a:off x="845317" y="2505719"/>
            <a:ext cx="22682202" cy="2494834"/>
            <a:chOff x="-23756" y="-1014600"/>
            <a:chExt cx="22682202" cy="2494834"/>
          </a:xfrm>
        </p:grpSpPr>
        <p:sp>
          <p:nvSpPr>
            <p:cNvPr id="12" name="Shape 317"/>
            <p:cNvSpPr/>
            <p:nvPr/>
          </p:nvSpPr>
          <p:spPr>
            <a:xfrm>
              <a:off x="-23756" y="-1014600"/>
              <a:ext cx="22682202" cy="631068"/>
            </a:xfrm>
            <a:prstGeom prst="rect">
              <a:avLst/>
            </a:prstGeom>
            <a:solidFill>
              <a:srgbClr val="002B58"/>
            </a:solidFill>
            <a:ln w="25400">
              <a:solidFill>
                <a:srgbClr val="002B58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r>
                <a:rPr lang="ru-RU" sz="4000" b="1" dirty="0">
                  <a:solidFill>
                    <a:srgbClr val="FFFFFF"/>
                  </a:solidFill>
                  <a:latin typeface="Arial"/>
                  <a:cs typeface="Arial"/>
                </a:rPr>
                <a:t>Цель мозгового штурма</a:t>
              </a:r>
              <a:endParaRPr sz="4000" dirty="0">
                <a:solidFill>
                  <a:schemeClr val="lt1"/>
                </a:solidFill>
              </a:endParaRPr>
            </a:p>
          </p:txBody>
        </p:sp>
        <p:sp>
          <p:nvSpPr>
            <p:cNvPr id="13" name="Shape 318"/>
            <p:cNvSpPr txBox="1"/>
            <p:nvPr/>
          </p:nvSpPr>
          <p:spPr>
            <a:xfrm>
              <a:off x="-23756" y="-171437"/>
              <a:ext cx="22682202" cy="16516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ru-RU" sz="3600" b="1" dirty="0">
                  <a:solidFill>
                    <a:srgbClr val="000000"/>
                  </a:solidFill>
                  <a:ea typeface="Arial"/>
                  <a:cs typeface="Arial"/>
                </a:rPr>
                <a:t>Сгенерировать идеи для устранения ключевых барьеров, мешающих инвалидам и лицам с ОВЗ в том числе участникам СВО заниматься физической культурой и спортом.</a:t>
              </a:r>
              <a:endParaRPr sz="3600" dirty="0">
                <a:solidFill>
                  <a:srgbClr val="000000"/>
                </a:solidFill>
                <a:ea typeface="Arial"/>
                <a:cs typeface="Arial"/>
              </a:endParaRPr>
            </a:p>
          </p:txBody>
        </p:sp>
      </p:grpSp>
      <p:sp>
        <p:nvSpPr>
          <p:cNvPr id="16" name="Shape 317"/>
          <p:cNvSpPr/>
          <p:nvPr/>
        </p:nvSpPr>
        <p:spPr>
          <a:xfrm>
            <a:off x="839634" y="5414166"/>
            <a:ext cx="22682202" cy="631068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4000" b="1" dirty="0">
                <a:solidFill>
                  <a:srgbClr val="FFFFFF"/>
                </a:solidFill>
                <a:latin typeface="Arial"/>
                <a:cs typeface="Arial"/>
              </a:rPr>
              <a:t>Правила мозгового штурма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2339" y="6392841"/>
            <a:ext cx="100767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/>
              <a:t>Все идеи приветствуются (даже «безумные»)</a:t>
            </a:r>
          </a:p>
          <a:p>
            <a:endParaRPr lang="ru-RU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/>
              <a:t>Критика запрещена</a:t>
            </a:r>
          </a:p>
          <a:p>
            <a:endParaRPr lang="ru-RU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/>
              <a:t>Сначала количество, потом качество</a:t>
            </a:r>
          </a:p>
          <a:p>
            <a:endParaRPr lang="ru-RU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/>
              <a:t>Записываем всё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9634" y="11567331"/>
            <a:ext cx="22682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«В течение мозгового штурма запрещено использовать слова: «нет», «нельзя», «дорого», «сложно», «невозможно». Вместо них используем: «как можно», «что если», «а если попробовать».</a:t>
            </a:r>
          </a:p>
        </p:txBody>
      </p:sp>
    </p:spTree>
    <p:extLst>
      <p:ext uri="{BB962C8B-B14F-4D97-AF65-F5344CB8AC3E}">
        <p14:creationId xmlns:p14="http://schemas.microsoft.com/office/powerpoint/2010/main" val="19555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890889" y="1228600"/>
            <a:ext cx="22902562" cy="970608"/>
          </a:xfrm>
          <a:prstGeom prst="rect">
            <a:avLst/>
          </a:prstGeom>
          <a:noFill/>
          <a:ln>
            <a:noFill/>
          </a:ln>
        </p:spPr>
        <p:txBody>
          <a:bodyPr wrap="square" lIns="243800" tIns="121867" rIns="243800" bIns="121867">
            <a:spAutoFit/>
          </a:bodyPr>
          <a:lstStyle>
            <a:defPPr/>
            <a:lvl1pPr marL="0" lvl="0" indent="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07000"/>
              </a:lnSpc>
              <a:buSzPts val="1800"/>
            </a:pPr>
            <a:r>
              <a:rPr sz="4400" b="1">
                <a:solidFill>
                  <a:srgbClr val="002B58"/>
                </a:solidFill>
                <a:latin typeface="Verdana"/>
                <a:ea typeface="Verdana"/>
                <a:cs typeface="Verdana"/>
              </a:rPr>
              <a:t>СОСТАВ КОМАНДЫ РАЗРАБОТЧИКОВ ПРОЕКТА: ЛЮДИ И РОЛИ</a:t>
            </a:r>
          </a:p>
        </p:txBody>
      </p:sp>
      <p:sp>
        <p:nvSpPr>
          <p:cNvPr id="199" name="Shape 199"/>
          <p:cNvSpPr/>
          <p:nvPr/>
        </p:nvSpPr>
        <p:spPr>
          <a:xfrm flipV="1">
            <a:off x="603144" y="2057738"/>
            <a:ext cx="23190304" cy="21306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11171237" y="0"/>
                </a:lnTo>
              </a:path>
            </a:pathLst>
          </a:custGeom>
          <a:ln w="31750">
            <a:solidFill>
              <a:srgbClr val="002B58"/>
            </a:solidFill>
            <a:prstDash val="solid"/>
          </a:ln>
        </p:spPr>
        <p:txBody>
          <a:bodyPr wrap="square" lIns="0" tIns="0" rIns="0" bIns="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4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23521836" y="13091568"/>
            <a:ext cx="121916" cy="624431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800" b="0" i="0" u="none" strike="noStrike" cap="none" spc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22879428" y="13036674"/>
            <a:ext cx="764325" cy="502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67" dirty="0">
                <a:solidFill>
                  <a:srgbClr val="000000"/>
                </a:solidFill>
                <a:latin typeface="Golos Text VF"/>
                <a:ea typeface="Golos Text VF"/>
                <a:cs typeface="Golos Text VF"/>
              </a:rPr>
              <a:t>2</a:t>
            </a:r>
            <a:endParaRPr sz="2667" b="0" i="0" u="none" strike="noStrike" cap="none" spc="0" baseline="0" dirty="0">
              <a:solidFill>
                <a:srgbClr val="000000"/>
              </a:solidFill>
              <a:latin typeface="Golos Text VF"/>
              <a:ea typeface="Golos Text VF"/>
              <a:cs typeface="Golos Text VF"/>
            </a:endParaRPr>
          </a:p>
        </p:txBody>
      </p:sp>
      <p:grpSp>
        <p:nvGrpSpPr>
          <p:cNvPr id="227" name="Shape 227"/>
          <p:cNvGrpSpPr/>
          <p:nvPr/>
        </p:nvGrpSpPr>
        <p:grpSpPr>
          <a:xfrm>
            <a:off x="960436" y="2597491"/>
            <a:ext cx="22588340" cy="1507791"/>
            <a:chOff x="0" y="0"/>
            <a:chExt cx="22588340" cy="1507791"/>
          </a:xfrm>
        </p:grpSpPr>
        <p:sp>
          <p:nvSpPr>
            <p:cNvPr id="228" name="Shape 228"/>
            <p:cNvSpPr/>
            <p:nvPr/>
          </p:nvSpPr>
          <p:spPr>
            <a:xfrm>
              <a:off x="0" y="0"/>
              <a:ext cx="7722306" cy="646332"/>
            </a:xfrm>
            <a:prstGeom prst="rect">
              <a:avLst/>
            </a:prstGeom>
            <a:solidFill>
              <a:srgbClr val="002B58"/>
            </a:solidFill>
            <a:ln w="25400">
              <a:solidFill>
                <a:srgbClr val="002B58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l"/>
              <a:r>
                <a:rPr sz="3600" b="1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Заказчик проекта</a:t>
              </a: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26940" y="861460"/>
              <a:ext cx="2256140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lang="ru-RU" sz="36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Министр спорта Алтайского края</a:t>
              </a:r>
              <a:endParaRPr sz="3600" b="1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74D778C-B2EF-4F2A-B679-AB4F63828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3633" y="377155"/>
            <a:ext cx="2091590" cy="982907"/>
          </a:xfrm>
          <a:prstGeom prst="rect">
            <a:avLst/>
          </a:prstGeom>
        </p:spPr>
      </p:pic>
      <p:pic>
        <p:nvPicPr>
          <p:cNvPr id="31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150616" y="319263"/>
            <a:ext cx="2366631" cy="982072"/>
          </a:xfrm>
          <a:prstGeom prst="rect">
            <a:avLst/>
          </a:prstGeom>
        </p:spPr>
      </p:pic>
      <p:grpSp>
        <p:nvGrpSpPr>
          <p:cNvPr id="29" name="Shape 227"/>
          <p:cNvGrpSpPr/>
          <p:nvPr/>
        </p:nvGrpSpPr>
        <p:grpSpPr>
          <a:xfrm>
            <a:off x="960436" y="4467685"/>
            <a:ext cx="22561400" cy="5846460"/>
            <a:chOff x="-61925" y="886882"/>
            <a:chExt cx="22561400" cy="12612613"/>
          </a:xfrm>
        </p:grpSpPr>
        <p:sp>
          <p:nvSpPr>
            <p:cNvPr id="32" name="Shape 228"/>
            <p:cNvSpPr/>
            <p:nvPr/>
          </p:nvSpPr>
          <p:spPr>
            <a:xfrm>
              <a:off x="0" y="886882"/>
              <a:ext cx="7722306" cy="1090929"/>
            </a:xfrm>
            <a:prstGeom prst="rect">
              <a:avLst/>
            </a:prstGeom>
            <a:solidFill>
              <a:srgbClr val="002B58"/>
            </a:solidFill>
            <a:ln w="25400">
              <a:solidFill>
                <a:srgbClr val="002B58"/>
              </a:solidFill>
              <a:prstDash val="solid"/>
            </a:ln>
          </p:spPr>
          <p:txBody>
            <a:bodyPr lIns="91440" tIns="45720" rIns="91440" bIns="4572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/>
              <a:r>
                <a:rPr lang="ru-RU" sz="36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Состав команды</a:t>
              </a:r>
            </a:p>
          </p:txBody>
        </p:sp>
        <p:sp>
          <p:nvSpPr>
            <p:cNvPr id="33" name="Shape 229"/>
            <p:cNvSpPr txBox="1"/>
            <p:nvPr/>
          </p:nvSpPr>
          <p:spPr>
            <a:xfrm>
              <a:off x="-61925" y="2577210"/>
              <a:ext cx="22561400" cy="1092228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ru-RU" sz="3200" b="1" dirty="0" err="1">
                  <a:solidFill>
                    <a:srgbClr val="002B58"/>
                  </a:solidFill>
                  <a:ea typeface="Arial"/>
                  <a:cs typeface="Arial"/>
                </a:rPr>
                <a:t>Устьянцев</a:t>
              </a:r>
              <a:r>
                <a:rPr lang="ru-RU" sz="3200" b="1" dirty="0">
                  <a:solidFill>
                    <a:srgbClr val="002B58"/>
                  </a:solidFill>
                  <a:ea typeface="Arial"/>
                  <a:cs typeface="Arial"/>
                </a:rPr>
                <a:t> Станислав Вадимович </a:t>
              </a:r>
              <a:r>
                <a:rPr lang="ru-RU" sz="3200" dirty="0">
                  <a:solidFill>
                    <a:srgbClr val="000000"/>
                  </a:solidFill>
                  <a:ea typeface="Arial"/>
                  <a:cs typeface="Arial"/>
                </a:rPr>
                <a:t>– лидер команды, Министерство спорта Алтайского края;</a:t>
              </a:r>
            </a:p>
            <a:p>
              <a:pPr>
                <a:spcBef>
                  <a:spcPts val="600"/>
                </a:spcBef>
              </a:pPr>
              <a:r>
                <a:rPr lang="ru-RU" sz="3200" b="1" dirty="0">
                  <a:solidFill>
                    <a:srgbClr val="002B58"/>
                  </a:solidFill>
                  <a:ea typeface="Arial"/>
                  <a:cs typeface="Arial"/>
                </a:rPr>
                <a:t>Хабарова Дарья Валерьевна </a:t>
              </a:r>
              <a:r>
                <a:rPr lang="ru-RU" sz="3200" dirty="0">
                  <a:solidFill>
                    <a:srgbClr val="000000"/>
                  </a:solidFill>
                  <a:ea typeface="Arial"/>
                  <a:cs typeface="Arial"/>
                </a:rPr>
                <a:t>– исследователь, КАУ «Дирекция «Спортивный Алтай»;</a:t>
              </a:r>
            </a:p>
            <a:p>
              <a:pPr>
                <a:spcBef>
                  <a:spcPts val="600"/>
                </a:spcBef>
              </a:pPr>
              <a:r>
                <a:rPr lang="ru-RU" sz="3200" b="1" dirty="0">
                  <a:solidFill>
                    <a:srgbClr val="002B58"/>
                  </a:solidFill>
                  <a:ea typeface="Arial"/>
                  <a:cs typeface="Arial"/>
                </a:rPr>
                <a:t>Данильченко Надежда Николаевна </a:t>
              </a:r>
              <a:r>
                <a:rPr lang="ru-RU" sz="3200" dirty="0">
                  <a:solidFill>
                    <a:srgbClr val="002B58"/>
                  </a:solidFill>
                  <a:ea typeface="Arial"/>
                  <a:cs typeface="Arial"/>
                </a:rPr>
                <a:t>– </a:t>
              </a:r>
              <a:r>
                <a:rPr lang="ru-RU" sz="3200" dirty="0">
                  <a:ea typeface="Arial"/>
                  <a:cs typeface="Arial"/>
                </a:rPr>
                <a:t>исследователь, Министерство спорта Алтайского края</a:t>
              </a:r>
              <a:r>
                <a:rPr lang="ru-RU" sz="3200" dirty="0">
                  <a:solidFill>
                    <a:srgbClr val="000000"/>
                  </a:solidFill>
                  <a:ea typeface="Arial"/>
                  <a:cs typeface="Arial"/>
                </a:rPr>
                <a:t>;</a:t>
              </a:r>
            </a:p>
            <a:p>
              <a:pPr>
                <a:spcBef>
                  <a:spcPts val="600"/>
                </a:spcBef>
              </a:pPr>
              <a:r>
                <a:rPr lang="ru-RU" sz="3200" b="1" dirty="0">
                  <a:solidFill>
                    <a:srgbClr val="002B58"/>
                  </a:solidFill>
                  <a:ea typeface="Arial"/>
                  <a:cs typeface="Arial"/>
                </a:rPr>
                <a:t>Климов Никита Сергеевич </a:t>
              </a:r>
              <a:r>
                <a:rPr lang="ru-RU" sz="3200" dirty="0">
                  <a:solidFill>
                    <a:srgbClr val="002B58"/>
                  </a:solidFill>
                  <a:ea typeface="Arial"/>
                  <a:cs typeface="Arial"/>
                </a:rPr>
                <a:t>– </a:t>
              </a:r>
              <a:r>
                <a:rPr lang="ru-RU" sz="3200" dirty="0">
                  <a:solidFill>
                    <a:srgbClr val="000000"/>
                  </a:solidFill>
                  <a:ea typeface="Arial"/>
                  <a:cs typeface="Arial"/>
                </a:rPr>
                <a:t>визуализатор, КАУ «Дирекция «Спортивный Алтай»;</a:t>
              </a:r>
            </a:p>
            <a:p>
              <a:pPr algn="just">
                <a:spcBef>
                  <a:spcPts val="600"/>
                </a:spcBef>
              </a:pPr>
              <a:r>
                <a:rPr lang="ru-RU" sz="3200" b="1" dirty="0">
                  <a:solidFill>
                    <a:srgbClr val="002B58"/>
                  </a:solidFill>
                  <a:ea typeface="Arial"/>
                  <a:cs typeface="Arial"/>
                </a:rPr>
                <a:t>Рубахин Дмитрий Евгеньевич </a:t>
              </a:r>
              <a:r>
                <a:rPr lang="ru-RU" sz="3200" dirty="0">
                  <a:solidFill>
                    <a:srgbClr val="000000"/>
                  </a:solidFill>
                  <a:ea typeface="Arial"/>
                  <a:cs typeface="Arial"/>
                </a:rPr>
                <a:t>– исследователь, КГБ ПОУ «Алтайское училище олимпийского резерва»;</a:t>
              </a:r>
            </a:p>
            <a:p>
              <a:pPr>
                <a:spcBef>
                  <a:spcPts val="600"/>
                </a:spcBef>
              </a:pPr>
              <a:r>
                <a:rPr lang="ru-RU" sz="3200" b="1" dirty="0">
                  <a:solidFill>
                    <a:srgbClr val="002B58"/>
                  </a:solidFill>
                  <a:ea typeface="Arial"/>
                  <a:cs typeface="Arial"/>
                </a:rPr>
                <a:t>Кузнецов Игорь Владимирович</a:t>
              </a:r>
              <a:r>
                <a:rPr lang="ru-RU" sz="3200" dirty="0">
                  <a:solidFill>
                    <a:srgbClr val="000000"/>
                  </a:solidFill>
                  <a:ea typeface="Arial"/>
                  <a:cs typeface="Arial"/>
                </a:rPr>
                <a:t>– эксперт, общественная организация «Физкультурно-оздоровительный клуб инвалидов Инваспорт»;</a:t>
              </a:r>
            </a:p>
            <a:p>
              <a:pPr>
                <a:spcBef>
                  <a:spcPts val="600"/>
                </a:spcBef>
              </a:pPr>
              <a:r>
                <a:rPr lang="ru-RU" sz="3200" b="1" dirty="0">
                  <a:solidFill>
                    <a:srgbClr val="002B58"/>
                  </a:solidFill>
                  <a:ea typeface="Arial"/>
                  <a:cs typeface="Arial"/>
                </a:rPr>
                <a:t>Коркишко Сергей Вячеславович </a:t>
              </a:r>
              <a:r>
                <a:rPr lang="ru-RU" sz="3200" dirty="0">
                  <a:solidFill>
                    <a:srgbClr val="000000"/>
                  </a:solidFill>
                  <a:ea typeface="Arial"/>
                  <a:cs typeface="Arial"/>
                </a:rPr>
                <a:t>– эксперт, Барнаульская МО «Всероссийского общества инвалидов»;</a:t>
              </a:r>
            </a:p>
            <a:p>
              <a:pPr>
                <a:spcBef>
                  <a:spcPts val="600"/>
                </a:spcBef>
              </a:pPr>
              <a:r>
                <a:rPr lang="ru-RU" sz="3200" b="1" dirty="0">
                  <a:solidFill>
                    <a:srgbClr val="002060"/>
                  </a:solidFill>
                  <a:ea typeface="Arial"/>
                  <a:cs typeface="Arial"/>
                </a:rPr>
                <a:t>Траутвейн Валерий Федорович – </a:t>
              </a:r>
              <a:r>
                <a:rPr lang="ru-RU" sz="3200" dirty="0">
                  <a:ea typeface="Arial"/>
                  <a:cs typeface="Arial"/>
                </a:rPr>
                <a:t>модератор, КАУ «МФЦ Алтайского края».</a:t>
              </a:r>
            </a:p>
          </p:txBody>
        </p:sp>
      </p:grpSp>
      <p:sp>
        <p:nvSpPr>
          <p:cNvPr id="15" name="Shape 228"/>
          <p:cNvSpPr/>
          <p:nvPr/>
        </p:nvSpPr>
        <p:spPr>
          <a:xfrm>
            <a:off x="1022361" y="10556513"/>
            <a:ext cx="7722306" cy="505690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ru-RU" sz="3600" b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Цель команды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2361" y="11304571"/>
            <a:ext cx="20811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Сделать адаптивный спорт доступным для всех, что будет способствовать укреплению здоровья общества и повышению его </a:t>
            </a:r>
            <a:r>
              <a:rPr lang="ru-RU" sz="3200" dirty="0" err="1"/>
              <a:t>инклюзивности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890889" y="1228600"/>
            <a:ext cx="22902562" cy="906551"/>
          </a:xfrm>
          <a:prstGeom prst="rect">
            <a:avLst/>
          </a:prstGeom>
          <a:noFill/>
          <a:ln>
            <a:noFill/>
          </a:ln>
        </p:spPr>
        <p:txBody>
          <a:bodyPr wrap="square" lIns="243800" tIns="121867" rIns="243800" bIns="121867">
            <a:spAutoFit/>
          </a:bodyPr>
          <a:lstStyle>
            <a:defPPr/>
            <a:lvl1pPr marL="0" lvl="0" indent="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07000"/>
              </a:lnSpc>
              <a:buSzPts val="1800"/>
            </a:pPr>
            <a:r>
              <a:rPr lang="ru-RU" sz="4400" b="1" dirty="0">
                <a:solidFill>
                  <a:srgbClr val="002B58"/>
                </a:solidFill>
                <a:latin typeface="Verdana"/>
                <a:ea typeface="Verdana"/>
                <a:cs typeface="Verdana"/>
              </a:rPr>
              <a:t>Жизненная ситуация и предпосылки её разработки</a:t>
            </a:r>
            <a:endParaRPr sz="4400" b="1" dirty="0">
              <a:solidFill>
                <a:srgbClr val="002B58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99" name="Shape 199"/>
          <p:cNvSpPr/>
          <p:nvPr/>
        </p:nvSpPr>
        <p:spPr>
          <a:xfrm flipV="1">
            <a:off x="603144" y="2057738"/>
            <a:ext cx="23190304" cy="21306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11171237" y="0"/>
                </a:lnTo>
              </a:path>
            </a:pathLst>
          </a:custGeom>
          <a:ln w="31750">
            <a:solidFill>
              <a:srgbClr val="002B58"/>
            </a:solidFill>
            <a:prstDash val="solid"/>
          </a:ln>
        </p:spPr>
        <p:txBody>
          <a:bodyPr wrap="square" lIns="0" tIns="0" rIns="0" bIns="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4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23521836" y="13091568"/>
            <a:ext cx="121916" cy="624431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800" b="0" i="0" u="none" strike="noStrike" cap="none" spc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22879428" y="13036674"/>
            <a:ext cx="764325" cy="502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67" b="0" i="0" u="none" strike="noStrike" cap="none" spc="0" baseline="0" dirty="0">
                <a:solidFill>
                  <a:srgbClr val="000000"/>
                </a:solidFill>
                <a:latin typeface="Golos Text VF"/>
                <a:ea typeface="Golos Text VF"/>
                <a:cs typeface="Golos Text VF"/>
              </a:rPr>
              <a:t>3</a:t>
            </a:r>
            <a:endParaRPr sz="2667" b="0" i="0" u="none" strike="noStrike" cap="none" spc="0" baseline="0" dirty="0">
              <a:solidFill>
                <a:srgbClr val="000000"/>
              </a:solidFill>
              <a:latin typeface="Golos Text VF"/>
              <a:ea typeface="Golos Text VF"/>
              <a:cs typeface="Golos Text VF"/>
            </a:endParaRPr>
          </a:p>
        </p:txBody>
      </p:sp>
      <p:grpSp>
        <p:nvGrpSpPr>
          <p:cNvPr id="227" name="Shape 227"/>
          <p:cNvGrpSpPr/>
          <p:nvPr/>
        </p:nvGrpSpPr>
        <p:grpSpPr>
          <a:xfrm>
            <a:off x="890888" y="3175559"/>
            <a:ext cx="22561401" cy="1971774"/>
            <a:chOff x="-1" y="0"/>
            <a:chExt cx="22561401" cy="1971774"/>
          </a:xfrm>
        </p:grpSpPr>
        <p:sp>
          <p:nvSpPr>
            <p:cNvPr id="228" name="Shape 228"/>
            <p:cNvSpPr/>
            <p:nvPr/>
          </p:nvSpPr>
          <p:spPr>
            <a:xfrm>
              <a:off x="-1" y="0"/>
              <a:ext cx="10600071" cy="512685"/>
            </a:xfrm>
            <a:prstGeom prst="rect">
              <a:avLst/>
            </a:prstGeom>
            <a:solidFill>
              <a:srgbClr val="002B58"/>
            </a:solidFill>
            <a:ln w="25400">
              <a:solidFill>
                <a:srgbClr val="002B58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l"/>
              <a:r>
                <a:rPr lang="ru-RU" sz="4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Наименование жизненной ситуации:</a:t>
              </a:r>
              <a:endParaRPr sz="4000" b="1" dirty="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0" y="648335"/>
              <a:ext cx="2256140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4000" dirty="0">
                  <a:solidFill>
                    <a:srgbClr val="000000"/>
                  </a:solidFill>
                  <a:ea typeface="Arial"/>
                  <a:cs typeface="Arial"/>
                </a:rPr>
                <a:t>Создание условий для занятий физической культурой и спортом для лиц с ОВЗ и инвалидов (в том числе участников СВО).</a:t>
              </a:r>
              <a:endParaRPr sz="400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74D778C-B2EF-4F2A-B679-AB4F63828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3633" y="377155"/>
            <a:ext cx="2091590" cy="982907"/>
          </a:xfrm>
          <a:prstGeom prst="rect">
            <a:avLst/>
          </a:prstGeom>
        </p:spPr>
      </p:pic>
      <p:pic>
        <p:nvPicPr>
          <p:cNvPr id="31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150616" y="319263"/>
            <a:ext cx="2366631" cy="982072"/>
          </a:xfrm>
          <a:prstGeom prst="rect">
            <a:avLst/>
          </a:prstGeom>
        </p:spPr>
      </p:pic>
      <p:grpSp>
        <p:nvGrpSpPr>
          <p:cNvPr id="29" name="Shape 227"/>
          <p:cNvGrpSpPr/>
          <p:nvPr/>
        </p:nvGrpSpPr>
        <p:grpSpPr>
          <a:xfrm>
            <a:off x="960436" y="6336368"/>
            <a:ext cx="22491853" cy="5789567"/>
            <a:chOff x="-61925" y="179402"/>
            <a:chExt cx="22561400" cy="12656123"/>
          </a:xfrm>
        </p:grpSpPr>
        <p:sp>
          <p:nvSpPr>
            <p:cNvPr id="32" name="Shape 228"/>
            <p:cNvSpPr/>
            <p:nvPr/>
          </p:nvSpPr>
          <p:spPr>
            <a:xfrm>
              <a:off x="-61925" y="179402"/>
              <a:ext cx="7665406" cy="1592930"/>
            </a:xfrm>
            <a:prstGeom prst="rect">
              <a:avLst/>
            </a:prstGeom>
            <a:solidFill>
              <a:srgbClr val="002B58"/>
            </a:solidFill>
            <a:ln w="25400">
              <a:solidFill>
                <a:srgbClr val="002B58"/>
              </a:solidFill>
              <a:prstDash val="solid"/>
            </a:ln>
          </p:spPr>
          <p:txBody>
            <a:bodyPr lIns="91440" tIns="45720" rIns="91440" bIns="4572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/>
              <a:r>
                <a:rPr lang="ru-RU" sz="4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Предпосылки разработки:</a:t>
              </a:r>
            </a:p>
          </p:txBody>
        </p:sp>
        <p:sp>
          <p:nvSpPr>
            <p:cNvPr id="33" name="Shape 229"/>
            <p:cNvSpPr txBox="1"/>
            <p:nvPr/>
          </p:nvSpPr>
          <p:spPr>
            <a:xfrm>
              <a:off x="-61925" y="2577210"/>
              <a:ext cx="22561400" cy="102583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9763" indent="-639763">
                <a:lnSpc>
                  <a:spcPct val="150000"/>
                </a:lnSpc>
                <a:spcBef>
                  <a:spcPts val="600"/>
                </a:spcBef>
                <a:buAutoNum type="arabicPeriod"/>
              </a:pPr>
              <a:r>
                <a:rPr lang="ru-RU" sz="4800" dirty="0">
                  <a:ea typeface="Arial"/>
                  <a:cs typeface="Arial"/>
                </a:rPr>
                <a:t>Рост числа людей с инвалидностью в Алтайском крае.</a:t>
              </a: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ru-RU" sz="4800" dirty="0">
                  <a:ea typeface="Arial"/>
                  <a:cs typeface="Arial"/>
                </a:rPr>
                <a:t>2. Низкий уровень вовлеченности (цель: повысить с 33% до 50%).</a:t>
              </a: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ru-RU" sz="4800" dirty="0">
                  <a:ea typeface="Arial"/>
                  <a:cs typeface="Arial"/>
                </a:rPr>
                <a:t>3. Отсутствие единого источника информации о секциях и тренерах.</a:t>
              </a: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ru-RU" sz="4800" dirty="0">
                  <a:ea typeface="Arial"/>
                  <a:cs typeface="Arial"/>
                </a:rPr>
                <a:t>4. Нехватка квалифицированных тренеров по адаптивной физкультуре (АФК)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54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890890" y="1228600"/>
            <a:ext cx="20426060" cy="906551"/>
          </a:xfrm>
          <a:prstGeom prst="rect">
            <a:avLst/>
          </a:prstGeom>
          <a:noFill/>
          <a:ln>
            <a:noFill/>
          </a:ln>
        </p:spPr>
        <p:txBody>
          <a:bodyPr wrap="square" lIns="243800" tIns="121867" rIns="243800" bIns="121867">
            <a:spAutoFit/>
          </a:bodyPr>
          <a:lstStyle>
            <a:defPPr/>
            <a:lvl1pPr marL="0" lvl="0" indent="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07000"/>
              </a:lnSpc>
              <a:buSzPts val="1800"/>
            </a:pPr>
            <a:r>
              <a:rPr sz="4400" b="1">
                <a:solidFill>
                  <a:srgbClr val="002B58"/>
                </a:solidFill>
                <a:latin typeface="Verdana"/>
                <a:ea typeface="Verdana"/>
                <a:cs typeface="Verdana"/>
              </a:rPr>
              <a:t>АНАЛИЗ ЖИЗНЕННОЙ СИТУАЦИИ</a:t>
            </a:r>
          </a:p>
        </p:txBody>
      </p:sp>
      <p:sp>
        <p:nvSpPr>
          <p:cNvPr id="236" name="Shape 236"/>
          <p:cNvSpPr/>
          <p:nvPr/>
        </p:nvSpPr>
        <p:spPr>
          <a:xfrm flipV="1">
            <a:off x="603144" y="2057738"/>
            <a:ext cx="23190304" cy="21306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11171237" y="0"/>
                </a:lnTo>
              </a:path>
            </a:pathLst>
          </a:custGeom>
          <a:ln w="31750">
            <a:solidFill>
              <a:srgbClr val="002B58"/>
            </a:solidFill>
            <a:prstDash val="solid"/>
          </a:ln>
        </p:spPr>
        <p:txBody>
          <a:bodyPr wrap="square" lIns="0" tIns="0" rIns="0" bIns="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4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23521836" y="13091568"/>
            <a:ext cx="121916" cy="624431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800" b="0" i="0" u="none" strike="noStrike" cap="none" spc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22879428" y="13036674"/>
            <a:ext cx="764325" cy="502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667" b="0" i="0" u="none" strike="noStrike" cap="none" spc="0" baseline="0">
                <a:solidFill>
                  <a:srgbClr val="000000"/>
                </a:solidFill>
                <a:latin typeface="Golos Text VF"/>
                <a:ea typeface="Golos Text VF"/>
                <a:cs typeface="Golos Text VF"/>
              </a:rPr>
              <a:t>4</a:t>
            </a:r>
          </a:p>
        </p:txBody>
      </p:sp>
      <p:grpSp>
        <p:nvGrpSpPr>
          <p:cNvPr id="239" name="Shape 239"/>
          <p:cNvGrpSpPr/>
          <p:nvPr/>
        </p:nvGrpSpPr>
        <p:grpSpPr>
          <a:xfrm>
            <a:off x="15275457" y="6572095"/>
            <a:ext cx="8367182" cy="3857764"/>
            <a:chOff x="0" y="0"/>
            <a:chExt cx="8367182" cy="3857764"/>
          </a:xfrm>
        </p:grpSpPr>
        <p:sp>
          <p:nvSpPr>
            <p:cNvPr id="240" name="Shape 240"/>
            <p:cNvSpPr/>
            <p:nvPr/>
          </p:nvSpPr>
          <p:spPr>
            <a:xfrm>
              <a:off x="0" y="0"/>
              <a:ext cx="8367182" cy="646332"/>
            </a:xfrm>
            <a:prstGeom prst="rect">
              <a:avLst/>
            </a:prstGeom>
            <a:solidFill>
              <a:srgbClr val="002B58"/>
            </a:solidFill>
            <a:ln w="25400">
              <a:solidFill>
                <a:srgbClr val="002B58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/>
              <a:r>
                <a:rPr lang="ru-RU" sz="3600" b="1" dirty="0">
                  <a:solidFill>
                    <a:srgbClr val="FFFFFF"/>
                  </a:solidFill>
                  <a:ea typeface="Arial"/>
                  <a:cs typeface="Arial"/>
                </a:rPr>
                <a:t>Нормативно правовые акты</a:t>
              </a:r>
              <a:endParaRPr sz="3600" b="1" dirty="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1" name="Shape 241"/>
            <p:cNvSpPr txBox="1"/>
            <p:nvPr/>
          </p:nvSpPr>
          <p:spPr>
            <a:xfrm>
              <a:off x="0" y="810776"/>
              <a:ext cx="8367182" cy="30469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79642" indent="-479642">
                <a:buFont typeface="Arial"/>
                <a:buChar char="•"/>
              </a:pPr>
              <a:r>
                <a:rPr lang="ru-RU" sz="2400" dirty="0">
                  <a:solidFill>
                    <a:srgbClr val="000000"/>
                  </a:solidFill>
                  <a:ea typeface="Arial"/>
                  <a:cs typeface="Arial"/>
                </a:rPr>
                <a:t>Федеральный закон № 329-ФЗ «О физической культуре и спорте« от 04.12.2007 г.</a:t>
              </a:r>
            </a:p>
            <a:p>
              <a:pPr marL="479642" indent="-479642">
                <a:buFont typeface="Arial"/>
                <a:buChar char="•"/>
              </a:pPr>
              <a:r>
                <a:rPr lang="ru-RU" sz="2400" dirty="0">
                  <a:solidFill>
                    <a:srgbClr val="000000"/>
                  </a:solidFill>
                  <a:ea typeface="Arial"/>
                  <a:cs typeface="Arial"/>
                </a:rPr>
                <a:t>Конвенция о правах инвалидов (резолюция 61/106, от 13.12.2006г.) </a:t>
              </a:r>
            </a:p>
            <a:p>
              <a:pPr marL="479642" indent="-479642">
                <a:buFont typeface="Arial"/>
                <a:buChar char="•"/>
              </a:pPr>
              <a:r>
                <a:rPr lang="ru-RU" sz="2400" dirty="0">
                  <a:solidFill>
                    <a:srgbClr val="000000"/>
                  </a:solidFill>
                  <a:ea typeface="Arial"/>
                  <a:cs typeface="Arial"/>
                </a:rPr>
                <a:t>Государственная программа Алтайского края «Развитие физической культуры и спорта в Алтайском крае», утвержденная постановлением Правительства Алтайского края от 28.12.2023 № 532.</a:t>
              </a:r>
              <a:endParaRPr sz="240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42" name="Shape 242"/>
          <p:cNvSpPr txBox="1"/>
          <p:nvPr/>
        </p:nvSpPr>
        <p:spPr>
          <a:xfrm>
            <a:off x="4478523" y="11791023"/>
            <a:ext cx="20605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endParaRPr sz="3600">
              <a:solidFill>
                <a:srgbClr val="4472C4">
                  <a:lumMod val="75000"/>
                </a:srgbClr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43" name="Shape 243"/>
          <p:cNvGrpSpPr/>
          <p:nvPr/>
        </p:nvGrpSpPr>
        <p:grpSpPr>
          <a:xfrm>
            <a:off x="10450286" y="2597490"/>
            <a:ext cx="13192351" cy="3847139"/>
            <a:chOff x="0" y="0"/>
            <a:chExt cx="13192351" cy="3847139"/>
          </a:xfrm>
        </p:grpSpPr>
        <p:sp>
          <p:nvSpPr>
            <p:cNvPr id="244" name="Shape 244"/>
            <p:cNvSpPr/>
            <p:nvPr/>
          </p:nvSpPr>
          <p:spPr>
            <a:xfrm>
              <a:off x="0" y="0"/>
              <a:ext cx="13192351" cy="630831"/>
            </a:xfrm>
            <a:prstGeom prst="rect">
              <a:avLst/>
            </a:prstGeom>
            <a:solidFill>
              <a:srgbClr val="002B58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r>
                <a:rPr sz="3600" b="1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Границы Жизненной ситуации</a:t>
              </a:r>
            </a:p>
          </p:txBody>
        </p:sp>
        <p:sp>
          <p:nvSpPr>
            <p:cNvPr id="245" name="Shape 245"/>
            <p:cNvSpPr txBox="1"/>
            <p:nvPr/>
          </p:nvSpPr>
          <p:spPr>
            <a:xfrm>
              <a:off x="0" y="738596"/>
              <a:ext cx="13192351" cy="31085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indent="0" algn="just"/>
              <a:r>
                <a:rPr lang="ru-RU" sz="2800" b="1" dirty="0">
                  <a:solidFill>
                    <a:srgbClr val="000000"/>
                  </a:solidFill>
                  <a:latin typeface="Arial"/>
                  <a:cs typeface="Arial"/>
                </a:rPr>
                <a:t>Стартовое событие: </a:t>
              </a:r>
              <a:r>
                <a:rPr lang="ru-RU" sz="2800" dirty="0">
                  <a:solidFill>
                    <a:srgbClr val="000000"/>
                  </a:solidFill>
                  <a:latin typeface="Arial"/>
                  <a:cs typeface="Arial"/>
                </a:rPr>
                <a:t>Желание инвалидов и лиц с ОВЗ заниматься физической культурой и спортом</a:t>
              </a:r>
              <a:endParaRPr lang="en-US" sz="28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marL="0" indent="0" algn="just"/>
              <a:r>
                <a:rPr lang="ru-RU" sz="2800" b="1" dirty="0">
                  <a:solidFill>
                    <a:srgbClr val="000000"/>
                  </a:solidFill>
                  <a:latin typeface="Arial"/>
                  <a:cs typeface="Arial"/>
                </a:rPr>
                <a:t>Завершающее событие: </a:t>
              </a:r>
              <a:r>
                <a:rPr lang="ru-RU" sz="2800" dirty="0">
                  <a:solidFill>
                    <a:srgbClr val="000000"/>
                  </a:solidFill>
                  <a:latin typeface="Arial"/>
                  <a:cs typeface="Arial"/>
                </a:rPr>
                <a:t>Запись в секцию или покупка абонемента</a:t>
              </a:r>
            </a:p>
            <a:p>
              <a:pPr marL="0" indent="0" algn="just"/>
              <a:endParaRPr lang="ru-RU" sz="28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just"/>
              <a:r>
                <a:rPr lang="ru-RU" sz="2800" b="1" dirty="0"/>
                <a:t>Этапы внутри границ: </a:t>
              </a:r>
              <a:r>
                <a:rPr lang="ru-RU" sz="2800" dirty="0"/>
                <a:t>Осознание потребности → Поиск информации → Диагностика возможностей → Выбор секции → Оформление допуска → Решение транспортных вопросов</a:t>
              </a:r>
              <a:endParaRPr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6" name="Shape 246"/>
          <p:cNvGrpSpPr/>
          <p:nvPr/>
        </p:nvGrpSpPr>
        <p:grpSpPr>
          <a:xfrm>
            <a:off x="960436" y="2597491"/>
            <a:ext cx="8713916" cy="3866839"/>
            <a:chOff x="0" y="0"/>
            <a:chExt cx="7722306" cy="3866839"/>
          </a:xfrm>
        </p:grpSpPr>
        <p:sp>
          <p:nvSpPr>
            <p:cNvPr id="247" name="Shape 247"/>
            <p:cNvSpPr/>
            <p:nvPr/>
          </p:nvSpPr>
          <p:spPr>
            <a:xfrm>
              <a:off x="0" y="0"/>
              <a:ext cx="7722306" cy="630830"/>
            </a:xfrm>
            <a:prstGeom prst="rect">
              <a:avLst/>
            </a:prstGeom>
            <a:solidFill>
              <a:srgbClr val="002B58"/>
            </a:solidFill>
            <a:ln w="25400">
              <a:solidFill>
                <a:srgbClr val="002B58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l"/>
              <a:r>
                <a:rPr sz="3600" b="1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Заинтересованные лица</a:t>
              </a:r>
            </a:p>
          </p:txBody>
        </p:sp>
        <p:sp>
          <p:nvSpPr>
            <p:cNvPr id="248" name="Shape 248"/>
            <p:cNvSpPr txBox="1"/>
            <p:nvPr/>
          </p:nvSpPr>
          <p:spPr>
            <a:xfrm>
              <a:off x="1" y="819851"/>
              <a:ext cx="7722305" cy="30469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Министерство спорта Алтайского края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Министерство здравоохранения Алтайского края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Алтайская краевая организация «Всероссийское общество инвалидов»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Алтайское училище олимпийского резерва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Медицинские учреждения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Спортивные федерации и спортивные клубы по адаптивным видам спорта</a:t>
              </a:r>
              <a:endParaRPr sz="240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9" name="Shape 249"/>
          <p:cNvGrpSpPr/>
          <p:nvPr/>
        </p:nvGrpSpPr>
        <p:grpSpPr>
          <a:xfrm>
            <a:off x="960437" y="6572095"/>
            <a:ext cx="14066663" cy="3980351"/>
            <a:chOff x="-1" y="0"/>
            <a:chExt cx="14066663" cy="3980351"/>
          </a:xfrm>
        </p:grpSpPr>
        <p:sp>
          <p:nvSpPr>
            <p:cNvPr id="250" name="Shape 250"/>
            <p:cNvSpPr/>
            <p:nvPr/>
          </p:nvSpPr>
          <p:spPr>
            <a:xfrm>
              <a:off x="0" y="0"/>
              <a:ext cx="14066662" cy="646332"/>
            </a:xfrm>
            <a:prstGeom prst="rect">
              <a:avLst/>
            </a:prstGeom>
            <a:solidFill>
              <a:srgbClr val="002B58"/>
            </a:solidFill>
            <a:ln w="25400">
              <a:solidFill>
                <a:srgbClr val="002B58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/>
              <a:r>
                <a:rPr lang="ru-RU" sz="3600" b="1" dirty="0">
                  <a:solidFill>
                    <a:srgbClr val="FFFFFF"/>
                  </a:solidFill>
                  <a:ea typeface="Arial"/>
                  <a:cs typeface="Arial"/>
                </a:rPr>
                <a:t>Анализ лучших практик решений в рамках ЖС</a:t>
              </a:r>
              <a:endParaRPr sz="3600" b="1" dirty="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1" name="Shape 251"/>
            <p:cNvSpPr txBox="1"/>
            <p:nvPr/>
          </p:nvSpPr>
          <p:spPr>
            <a:xfrm>
              <a:off x="-1" y="933363"/>
              <a:ext cx="13669964" cy="30469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>
                  <a:solidFill>
                    <a:srgbClr val="000000"/>
                  </a:solidFill>
                  <a:ea typeface="Arial"/>
                  <a:cs typeface="Arial"/>
                </a:rPr>
                <a:t>Аналоги, тренды:</a:t>
              </a:r>
            </a:p>
            <a:p>
              <a:pPr marL="635000" indent="-635000">
                <a:buFont typeface="Arial"/>
                <a:buChar char="•"/>
              </a:pPr>
              <a:r>
                <a:rPr lang="ru-RU" sz="3200" dirty="0">
                  <a:solidFill>
                    <a:srgbClr val="000000"/>
                  </a:solidFill>
                  <a:ea typeface="Arial"/>
                  <a:cs typeface="Arial"/>
                </a:rPr>
                <a:t>Государственная программа ХМАО «Развитие физической культуры и спорта» </a:t>
              </a:r>
            </a:p>
            <a:p>
              <a:pPr marL="635000" indent="-635000">
                <a:buFont typeface="Arial"/>
                <a:buChar char="•"/>
              </a:pPr>
              <a:r>
                <a:rPr lang="ru-RU" sz="3200" dirty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Государственная программа Красноярского края «Развитие физической культуры и спорта»</a:t>
              </a:r>
              <a:endParaRPr sz="320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endParaRPr sz="320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52" name="Shape 252"/>
          <p:cNvGrpSpPr/>
          <p:nvPr/>
        </p:nvGrpSpPr>
        <p:grpSpPr>
          <a:xfrm>
            <a:off x="890890" y="11044208"/>
            <a:ext cx="22751748" cy="3010208"/>
            <a:chOff x="-69546" y="0"/>
            <a:chExt cx="22751748" cy="3010208"/>
          </a:xfrm>
        </p:grpSpPr>
        <p:sp>
          <p:nvSpPr>
            <p:cNvPr id="253" name="Shape 253"/>
            <p:cNvSpPr/>
            <p:nvPr/>
          </p:nvSpPr>
          <p:spPr>
            <a:xfrm>
              <a:off x="0" y="0"/>
              <a:ext cx="22682202" cy="631068"/>
            </a:xfrm>
            <a:prstGeom prst="rect">
              <a:avLst/>
            </a:prstGeom>
            <a:solidFill>
              <a:srgbClr val="002B58"/>
            </a:solidFill>
            <a:ln w="25400">
              <a:solidFill>
                <a:srgbClr val="002B58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r>
                <a:rPr sz="3600" b="1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Статистические данные</a:t>
              </a:r>
            </a:p>
          </p:txBody>
        </p:sp>
        <p:sp>
          <p:nvSpPr>
            <p:cNvPr id="254" name="Shape 254"/>
            <p:cNvSpPr txBox="1"/>
            <p:nvPr/>
          </p:nvSpPr>
          <p:spPr>
            <a:xfrm>
              <a:off x="-69546" y="701884"/>
              <a:ext cx="22682202" cy="2308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79642" indent="-479642">
                <a:buFont typeface="Arial"/>
                <a:buChar char="•"/>
              </a:pPr>
              <a:r>
                <a:rPr lang="ru-RU" sz="2800" dirty="0"/>
                <a:t>Общее количество инвалидов проживающих в Алтайском крае – 171 800 человек.</a:t>
              </a:r>
            </a:p>
            <a:p>
              <a:pPr marL="479642" indent="-479642">
                <a:buFont typeface="Arial"/>
                <a:buChar char="•"/>
              </a:pPr>
              <a:r>
                <a:rPr lang="ru-RU" sz="2800" dirty="0"/>
                <a:t>Общее количество инвалидов систематически занимающихся физической культурой и спортом – 57 399 чел.</a:t>
              </a:r>
            </a:p>
            <a:p>
              <a:pPr marL="479642" indent="-479642">
                <a:buFont typeface="Arial"/>
                <a:buChar char="•"/>
              </a:pPr>
              <a:r>
                <a:rPr lang="ru-RU" sz="2800" dirty="0"/>
                <a:t>Доля лиц с ограниченными возможностями, занимающихся физической культурой и спортом, в 2024 году составляет 33,4%</a:t>
              </a:r>
            </a:p>
            <a:p>
              <a:pPr marL="479642" indent="-479642">
                <a:buFont typeface="Arial"/>
                <a:buChar char="•"/>
              </a:pPr>
              <a:endParaRPr lang="ru-RU" sz="2800" dirty="0"/>
            </a:p>
            <a:p>
              <a:pPr marL="479642" indent="-479642">
                <a:buFont typeface="Arial"/>
                <a:buChar char="•"/>
              </a:pPr>
              <a:endParaRPr sz="320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74D778C-B2EF-4F2A-B679-AB4F63828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3633" y="377155"/>
            <a:ext cx="2091590" cy="982907"/>
          </a:xfrm>
          <a:prstGeom prst="rect">
            <a:avLst/>
          </a:prstGeom>
        </p:spPr>
      </p:pic>
      <p:pic>
        <p:nvPicPr>
          <p:cNvPr id="2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150616" y="319263"/>
            <a:ext cx="2366631" cy="9820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890890" y="1228600"/>
            <a:ext cx="20426060" cy="970608"/>
          </a:xfrm>
          <a:prstGeom prst="rect">
            <a:avLst/>
          </a:prstGeom>
          <a:noFill/>
          <a:ln>
            <a:noFill/>
          </a:ln>
        </p:spPr>
        <p:txBody>
          <a:bodyPr wrap="square" lIns="243800" tIns="121867" rIns="243800" bIns="121867">
            <a:spAutoFit/>
          </a:bodyPr>
          <a:lstStyle>
            <a:defPPr/>
            <a:lvl1pPr marL="0" lvl="0" indent="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07000"/>
              </a:lnSpc>
              <a:buSzPts val="1800"/>
            </a:pPr>
            <a:r>
              <a:rPr sz="4400" b="1">
                <a:solidFill>
                  <a:srgbClr val="002B58"/>
                </a:solidFill>
                <a:latin typeface="Verdana"/>
                <a:ea typeface="Verdana"/>
                <a:cs typeface="Verdana"/>
              </a:rPr>
              <a:t>ПРОФИЛЬ ПЕРСОНЫ</a:t>
            </a:r>
          </a:p>
        </p:txBody>
      </p:sp>
      <p:sp>
        <p:nvSpPr>
          <p:cNvPr id="296" name="Shape 296"/>
          <p:cNvSpPr/>
          <p:nvPr/>
        </p:nvSpPr>
        <p:spPr>
          <a:xfrm flipV="1">
            <a:off x="603144" y="2057738"/>
            <a:ext cx="23190304" cy="21306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11171237" y="0"/>
                </a:lnTo>
              </a:path>
            </a:pathLst>
          </a:custGeom>
          <a:ln w="31750">
            <a:solidFill>
              <a:srgbClr val="002B58"/>
            </a:solidFill>
            <a:prstDash val="solid"/>
          </a:ln>
        </p:spPr>
        <p:txBody>
          <a:bodyPr wrap="square" lIns="0" tIns="0" rIns="0" bIns="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4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23521836" y="13091568"/>
            <a:ext cx="121916" cy="624431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800" b="0" i="0" u="none" strike="noStrike" cap="none" spc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22879428" y="13036674"/>
            <a:ext cx="764325" cy="502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67" b="0" i="0" u="none" strike="noStrike" cap="none" spc="0" baseline="0" dirty="0">
                <a:solidFill>
                  <a:srgbClr val="000000"/>
                </a:solidFill>
                <a:latin typeface="Golos Text VF"/>
                <a:ea typeface="Golos Text VF"/>
                <a:cs typeface="Golos Text VF"/>
              </a:rPr>
              <a:t>5</a:t>
            </a:r>
            <a:endParaRPr sz="2667" b="0" i="0" u="none" strike="noStrike" cap="none" spc="0" baseline="0" dirty="0">
              <a:solidFill>
                <a:srgbClr val="000000"/>
              </a:solidFill>
              <a:latin typeface="Golos Text VF"/>
              <a:ea typeface="Golos Text VF"/>
              <a:cs typeface="Golos Text VF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8753228" y="2540407"/>
            <a:ext cx="14890524" cy="8170685"/>
          </a:xfrm>
          <a:prstGeom prst="roundRect">
            <a:avLst>
              <a:gd name="adj" fmla="val 4240"/>
            </a:avLst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t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/>
              <a:buChar char="•"/>
            </a:pPr>
            <a:r>
              <a:rPr lang="ru-RU" sz="4400" b="1" dirty="0">
                <a:solidFill>
                  <a:srgbClr val="000000"/>
                </a:solidFill>
                <a:ea typeface="Arial"/>
                <a:cs typeface="Arial"/>
              </a:rPr>
              <a:t>Имя: </a:t>
            </a:r>
            <a:r>
              <a:rPr lang="ru-RU" sz="4400" dirty="0">
                <a:solidFill>
                  <a:srgbClr val="000000"/>
                </a:solidFill>
                <a:ea typeface="Arial"/>
                <a:cs typeface="Arial"/>
              </a:rPr>
              <a:t>Иван</a:t>
            </a:r>
          </a:p>
          <a:p>
            <a:pPr marL="571500" indent="-571500">
              <a:buFont typeface="Arial"/>
              <a:buChar char="•"/>
            </a:pPr>
            <a:r>
              <a:rPr lang="ru-RU" sz="4400" b="1" dirty="0">
                <a:solidFill>
                  <a:srgbClr val="000000"/>
                </a:solidFill>
                <a:ea typeface="Arial"/>
                <a:cs typeface="Arial"/>
              </a:rPr>
              <a:t>Возраст:</a:t>
            </a:r>
            <a:r>
              <a:rPr lang="ru-RU" sz="4400" dirty="0">
                <a:solidFill>
                  <a:srgbClr val="000000"/>
                </a:solidFill>
                <a:ea typeface="Arial"/>
                <a:cs typeface="Arial"/>
              </a:rPr>
              <a:t> 35-44 года</a:t>
            </a:r>
          </a:p>
          <a:p>
            <a:pPr marL="571500" indent="-571500">
              <a:buFont typeface="Arial"/>
              <a:buChar char="•"/>
            </a:pPr>
            <a:r>
              <a:rPr lang="ru-RU" sz="4400" b="1" dirty="0">
                <a:solidFill>
                  <a:srgbClr val="000000"/>
                </a:solidFill>
                <a:ea typeface="Arial"/>
                <a:cs typeface="Arial"/>
              </a:rPr>
              <a:t>Пол: </a:t>
            </a:r>
            <a:r>
              <a:rPr lang="ru-RU" sz="4400" dirty="0">
                <a:solidFill>
                  <a:srgbClr val="000000"/>
                </a:solidFill>
                <a:ea typeface="Arial"/>
                <a:cs typeface="Arial"/>
              </a:rPr>
              <a:t>Мужской</a:t>
            </a:r>
          </a:p>
          <a:p>
            <a:pPr marL="571500" indent="-571500">
              <a:buFont typeface="Arial"/>
              <a:buChar char="•"/>
            </a:pPr>
            <a:r>
              <a:rPr lang="ru-RU" sz="4400" b="1" dirty="0">
                <a:solidFill>
                  <a:srgbClr val="000000"/>
                </a:solidFill>
                <a:ea typeface="Arial"/>
                <a:cs typeface="Arial"/>
              </a:rPr>
              <a:t>Место жительства:</a:t>
            </a:r>
            <a:r>
              <a:rPr lang="ru-RU" sz="4400" dirty="0">
                <a:solidFill>
                  <a:srgbClr val="000000"/>
                </a:solidFill>
                <a:ea typeface="Arial"/>
                <a:cs typeface="Arial"/>
              </a:rPr>
              <a:t> г. Барнаул</a:t>
            </a:r>
          </a:p>
          <a:p>
            <a:pPr marL="571500" indent="-571500">
              <a:buFont typeface="Arial"/>
              <a:buChar char="•"/>
            </a:pPr>
            <a:r>
              <a:rPr lang="ru-RU" sz="4400" b="1" dirty="0">
                <a:solidFill>
                  <a:srgbClr val="000000"/>
                </a:solidFill>
                <a:ea typeface="Arial"/>
                <a:cs typeface="Arial"/>
              </a:rPr>
              <a:t>Здоровье:</a:t>
            </a:r>
            <a:r>
              <a:rPr lang="ru-RU" sz="4400" dirty="0">
                <a:solidFill>
                  <a:srgbClr val="000000"/>
                </a:solidFill>
                <a:ea typeface="Arial"/>
                <a:cs typeface="Arial"/>
              </a:rPr>
              <a:t> Нарушение опорно-двигательного аппарата (II группа)</a:t>
            </a:r>
          </a:p>
          <a:p>
            <a:pPr marL="571500" indent="-571500">
              <a:buFont typeface="Arial"/>
              <a:buChar char="•"/>
            </a:pPr>
            <a:r>
              <a:rPr lang="ru-RU" sz="4400" b="1" dirty="0">
                <a:solidFill>
                  <a:srgbClr val="000000"/>
                </a:solidFill>
                <a:ea typeface="Arial"/>
                <a:cs typeface="Arial"/>
              </a:rPr>
              <a:t>Потребность:</a:t>
            </a:r>
            <a:r>
              <a:rPr lang="ru-RU" sz="4400" dirty="0">
                <a:solidFill>
                  <a:srgbClr val="000000"/>
                </a:solidFill>
                <a:ea typeface="Arial"/>
                <a:cs typeface="Arial"/>
              </a:rPr>
              <a:t> Хочу заниматься спортом 2-3 раза в неделю с нагрузкой до 3 тыс. рублей в месяц, недалеко от дома, чтобы улучшить здоровье и расширить круг общения</a:t>
            </a:r>
          </a:p>
          <a:p>
            <a:pPr marL="571500" indent="-571500">
              <a:buFont typeface="Arial"/>
              <a:buChar char="•"/>
            </a:pPr>
            <a:r>
              <a:rPr lang="ru-RU" sz="4400" b="1" dirty="0">
                <a:solidFill>
                  <a:srgbClr val="000000"/>
                </a:solidFill>
                <a:ea typeface="Arial"/>
                <a:cs typeface="Arial"/>
              </a:rPr>
              <a:t>Барьер:</a:t>
            </a:r>
            <a:r>
              <a:rPr lang="ru-RU" sz="4400" dirty="0">
                <a:solidFill>
                  <a:srgbClr val="000000"/>
                </a:solidFill>
                <a:ea typeface="Arial"/>
                <a:cs typeface="Arial"/>
              </a:rPr>
              <a:t> Сталкиваюсь с отсутствием информации, далеким расположением залов, неадаптированной средой. Это отталкивает от занятия спортом</a:t>
            </a:r>
            <a:endParaRPr sz="4800" b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74D778C-B2EF-4F2A-B679-AB4F63828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3633" y="377155"/>
            <a:ext cx="2091590" cy="982907"/>
          </a:xfrm>
          <a:prstGeom prst="rect">
            <a:avLst/>
          </a:prstGeom>
        </p:spPr>
      </p:pic>
      <p:pic>
        <p:nvPicPr>
          <p:cNvPr id="17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150616" y="319263"/>
            <a:ext cx="2366631" cy="9820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D99CF-6FBF-E495-A9A0-6CAFA39CA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90" y="2896884"/>
            <a:ext cx="7620000" cy="80759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23521836" y="13091568"/>
            <a:ext cx="121916" cy="624431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800" b="0" i="0" u="none" strike="noStrike" cap="none" spc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22879428" y="13036674"/>
            <a:ext cx="764325" cy="502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67" dirty="0">
                <a:solidFill>
                  <a:srgbClr val="000000"/>
                </a:solidFill>
                <a:latin typeface="Golos Text VF"/>
                <a:ea typeface="Golos Text VF"/>
                <a:cs typeface="Golos Text VF"/>
              </a:rPr>
              <a:t>6</a:t>
            </a:r>
            <a:endParaRPr sz="2667" b="0" i="0" u="none" strike="noStrike" cap="none" spc="0" baseline="0" dirty="0">
              <a:solidFill>
                <a:srgbClr val="000000"/>
              </a:solidFill>
              <a:latin typeface="Golos Text VF"/>
              <a:ea typeface="Golos Text VF"/>
              <a:cs typeface="Golos Text VF"/>
            </a:endParaRPr>
          </a:p>
        </p:txBody>
      </p:sp>
      <p:grpSp>
        <p:nvGrpSpPr>
          <p:cNvPr id="2" name="Shape 316">
            <a:extLst>
              <a:ext uri="{FF2B5EF4-FFF2-40B4-BE49-F238E27FC236}">
                <a16:creationId xmlns:a16="http://schemas.microsoft.com/office/drawing/2014/main" id="{E2AEFE6E-F43F-C550-E890-2517E508EEBE}"/>
              </a:ext>
            </a:extLst>
          </p:cNvPr>
          <p:cNvGrpSpPr/>
          <p:nvPr/>
        </p:nvGrpSpPr>
        <p:grpSpPr>
          <a:xfrm>
            <a:off x="839634" y="2154366"/>
            <a:ext cx="22682202" cy="3118971"/>
            <a:chOff x="5142" y="-77834"/>
            <a:chExt cx="22682202" cy="2786145"/>
          </a:xfrm>
        </p:grpSpPr>
        <p:sp>
          <p:nvSpPr>
            <p:cNvPr id="3" name="Shape 317">
              <a:extLst>
                <a:ext uri="{FF2B5EF4-FFF2-40B4-BE49-F238E27FC236}">
                  <a16:creationId xmlns:a16="http://schemas.microsoft.com/office/drawing/2014/main" id="{F312B977-A4C8-7C93-1E38-27ED13DB69D3}"/>
                </a:ext>
              </a:extLst>
            </p:cNvPr>
            <p:cNvSpPr/>
            <p:nvPr/>
          </p:nvSpPr>
          <p:spPr>
            <a:xfrm>
              <a:off x="5142" y="-77834"/>
              <a:ext cx="22682202" cy="631068"/>
            </a:xfrm>
            <a:prstGeom prst="rect">
              <a:avLst/>
            </a:prstGeom>
            <a:solidFill>
              <a:srgbClr val="002B58"/>
            </a:solidFill>
            <a:ln w="25400">
              <a:solidFill>
                <a:srgbClr val="002B58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r>
                <a:rPr lang="ru-RU" sz="36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Площадка, где проводилась работа над ЖС</a:t>
              </a:r>
              <a:endParaRPr sz="18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Shape 318">
              <a:extLst>
                <a:ext uri="{FF2B5EF4-FFF2-40B4-BE49-F238E27FC236}">
                  <a16:creationId xmlns:a16="http://schemas.microsoft.com/office/drawing/2014/main" id="{65C47A7C-4A95-C0FC-3257-69C84108ACE8}"/>
                </a:ext>
              </a:extLst>
            </p:cNvPr>
            <p:cNvSpPr txBox="1"/>
            <p:nvPr/>
          </p:nvSpPr>
          <p:spPr>
            <a:xfrm>
              <a:off x="5142" y="646309"/>
              <a:ext cx="22682202" cy="206200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79642" indent="-479642">
                <a:buFont typeface="Arial"/>
                <a:buChar char="•"/>
              </a:pPr>
              <a:r>
                <a:rPr lang="ru-RU" sz="3600" dirty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КГБ ПОУ «Алтайское училище олимпийского резерва«</a:t>
              </a:r>
            </a:p>
            <a:p>
              <a:pPr marL="479642" indent="-479642">
                <a:buFont typeface="Arial"/>
                <a:buChar char="•"/>
              </a:pPr>
              <a:r>
                <a:rPr lang="ru-RU" sz="3600" dirty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Физкультурно-оздоровительный клуб инвалидов «Патриот»</a:t>
              </a:r>
            </a:p>
            <a:p>
              <a:pPr marL="479642" indent="-479642">
                <a:buFont typeface="Arial"/>
                <a:buChar char="•"/>
              </a:pPr>
              <a:r>
                <a:rPr lang="ru-RU" sz="3600" dirty="0">
                  <a:solidFill>
                    <a:srgbClr val="000000"/>
                  </a:solidFill>
                  <a:ea typeface="Arial"/>
                  <a:cs typeface="Arial"/>
                </a:rPr>
                <a:t>Барнаульская МО «Всероссийского общества инвалидов»</a:t>
              </a:r>
              <a:endParaRPr lang="ru-RU" sz="360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479642" indent="-479642">
                <a:buFont typeface="Arial"/>
                <a:buChar char="•"/>
              </a:pPr>
              <a:r>
                <a:rPr lang="ru-RU" sz="3600" dirty="0">
                  <a:solidFill>
                    <a:srgbClr val="000000"/>
                  </a:solidFill>
                  <a:ea typeface="Arial"/>
                  <a:cs typeface="Arial"/>
                </a:rPr>
                <a:t>Ледовый дворец спорта им. Ю.П. </a:t>
              </a:r>
              <a:r>
                <a:rPr lang="ru-RU" sz="3600" dirty="0" err="1">
                  <a:solidFill>
                    <a:srgbClr val="000000"/>
                  </a:solidFill>
                  <a:ea typeface="Arial"/>
                  <a:cs typeface="Arial"/>
                </a:rPr>
                <a:t>Карандина</a:t>
              </a:r>
              <a:endParaRPr sz="360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74D778C-B2EF-4F2A-B679-AB4F63828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3633" y="377155"/>
            <a:ext cx="2091590" cy="982907"/>
          </a:xfrm>
          <a:prstGeom prst="rect">
            <a:avLst/>
          </a:prstGeom>
        </p:spPr>
      </p:pic>
      <p:pic>
        <p:nvPicPr>
          <p:cNvPr id="21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150616" y="319263"/>
            <a:ext cx="2366631" cy="982072"/>
          </a:xfrm>
          <a:prstGeom prst="rect">
            <a:avLst/>
          </a:prstGeom>
        </p:spPr>
      </p:pic>
      <p:sp>
        <p:nvSpPr>
          <p:cNvPr id="18" name="Shape 317">
            <a:extLst>
              <a:ext uri="{FF2B5EF4-FFF2-40B4-BE49-F238E27FC236}">
                <a16:creationId xmlns:a16="http://schemas.microsoft.com/office/drawing/2014/main" id="{F312B977-A4C8-7C93-1E38-27ED13DB69D3}"/>
              </a:ext>
            </a:extLst>
          </p:cNvPr>
          <p:cNvSpPr/>
          <p:nvPr/>
        </p:nvSpPr>
        <p:spPr>
          <a:xfrm>
            <a:off x="839634" y="5770267"/>
            <a:ext cx="22682202" cy="706454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3600" b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Методы исследования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Shape 318">
            <a:extLst>
              <a:ext uri="{FF2B5EF4-FFF2-40B4-BE49-F238E27FC236}">
                <a16:creationId xmlns:a16="http://schemas.microsoft.com/office/drawing/2014/main" id="{65C47A7C-4A95-C0FC-3257-69C84108ACE8}"/>
              </a:ext>
            </a:extLst>
          </p:cNvPr>
          <p:cNvSpPr txBox="1"/>
          <p:nvPr/>
        </p:nvSpPr>
        <p:spPr>
          <a:xfrm>
            <a:off x="839634" y="6973651"/>
            <a:ext cx="2268220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9642" indent="-479642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ea typeface="Arial"/>
                <a:cs typeface="Arial"/>
              </a:rPr>
              <a:t>Поиск, анализ общедоступной информации</a:t>
            </a:r>
          </a:p>
          <a:p>
            <a:pPr marL="479642" indent="-479642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ea typeface="Arial"/>
                <a:cs typeface="Arial"/>
              </a:rPr>
              <a:t>Опрос </a:t>
            </a:r>
          </a:p>
          <a:p>
            <a:pPr marL="479642" indent="-479642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ea typeface="Arial"/>
                <a:cs typeface="Arial"/>
              </a:rPr>
              <a:t>Интервью </a:t>
            </a:r>
          </a:p>
          <a:p>
            <a:pPr marL="479642" indent="-479642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ea typeface="Arial"/>
                <a:cs typeface="Arial"/>
              </a:rPr>
              <a:t>Изучение клиентского пути</a:t>
            </a:r>
          </a:p>
        </p:txBody>
      </p:sp>
    </p:spTree>
    <p:extLst>
      <p:ext uri="{BB962C8B-B14F-4D97-AF65-F5344CB8AC3E}">
        <p14:creationId xmlns:p14="http://schemas.microsoft.com/office/powerpoint/2010/main" val="152116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712082" y="972529"/>
            <a:ext cx="20426060" cy="906551"/>
          </a:xfrm>
          <a:prstGeom prst="rect">
            <a:avLst/>
          </a:prstGeom>
          <a:noFill/>
          <a:ln>
            <a:noFill/>
          </a:ln>
        </p:spPr>
        <p:txBody>
          <a:bodyPr wrap="square" lIns="243800" tIns="121867" rIns="243800" bIns="121867">
            <a:spAutoFit/>
          </a:bodyPr>
          <a:lstStyle>
            <a:defPPr/>
            <a:lvl1pPr marL="0" lvl="0" indent="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07000"/>
              </a:lnSpc>
              <a:buSzPts val="1800"/>
            </a:pPr>
            <a:r>
              <a:rPr lang="ru-RU" sz="4400" b="1" dirty="0">
                <a:solidFill>
                  <a:srgbClr val="002B58"/>
                </a:solidFill>
                <a:latin typeface="Verdana"/>
                <a:ea typeface="Verdana"/>
                <a:cs typeface="Verdana"/>
              </a:rPr>
              <a:t>РЕЗУЛЬТАТЫ ОПРОСА</a:t>
            </a:r>
          </a:p>
        </p:txBody>
      </p:sp>
      <p:sp>
        <p:nvSpPr>
          <p:cNvPr id="313" name="Shape 313"/>
          <p:cNvSpPr/>
          <p:nvPr/>
        </p:nvSpPr>
        <p:spPr>
          <a:xfrm flipV="1">
            <a:off x="712082" y="1787658"/>
            <a:ext cx="23190304" cy="21306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11171237" y="0"/>
                </a:lnTo>
              </a:path>
            </a:pathLst>
          </a:custGeom>
          <a:ln w="31750">
            <a:solidFill>
              <a:srgbClr val="002B58"/>
            </a:solidFill>
            <a:prstDash val="solid"/>
          </a:ln>
        </p:spPr>
        <p:txBody>
          <a:bodyPr wrap="square" lIns="0" tIns="0" rIns="0" bIns="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4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23521836" y="13091568"/>
            <a:ext cx="121916" cy="624431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800" b="0" i="0" u="none" strike="noStrike" cap="none" spc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22879428" y="13036674"/>
            <a:ext cx="764325" cy="502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67" b="0" i="0" u="none" strike="noStrike" cap="none" spc="0" baseline="0" dirty="0">
                <a:solidFill>
                  <a:srgbClr val="000000"/>
                </a:solidFill>
                <a:latin typeface="Golos Text VF"/>
                <a:ea typeface="Golos Text VF"/>
                <a:cs typeface="Golos Text VF"/>
              </a:rPr>
              <a:t>7</a:t>
            </a:r>
            <a:endParaRPr sz="2667" b="0" i="0" u="none" strike="noStrike" cap="none" spc="0" baseline="0" dirty="0">
              <a:solidFill>
                <a:srgbClr val="000000"/>
              </a:solidFill>
              <a:latin typeface="Golos Text VF"/>
              <a:ea typeface="Golos Text VF"/>
              <a:cs typeface="Golos Text VF"/>
            </a:endParaRPr>
          </a:p>
        </p:txBody>
      </p:sp>
      <p:grpSp>
        <p:nvGrpSpPr>
          <p:cNvPr id="322" name="Shape 322"/>
          <p:cNvGrpSpPr/>
          <p:nvPr/>
        </p:nvGrpSpPr>
        <p:grpSpPr>
          <a:xfrm>
            <a:off x="712082" y="2316417"/>
            <a:ext cx="22549508" cy="10041675"/>
            <a:chOff x="0" y="-283355"/>
            <a:chExt cx="14066662" cy="10041675"/>
          </a:xfrm>
        </p:grpSpPr>
        <p:sp>
          <p:nvSpPr>
            <p:cNvPr id="323" name="Shape 323"/>
            <p:cNvSpPr/>
            <p:nvPr/>
          </p:nvSpPr>
          <p:spPr>
            <a:xfrm>
              <a:off x="0" y="-283355"/>
              <a:ext cx="14066662" cy="646332"/>
            </a:xfrm>
            <a:prstGeom prst="rect">
              <a:avLst/>
            </a:prstGeom>
            <a:solidFill>
              <a:srgbClr val="002B58"/>
            </a:solidFill>
            <a:ln w="25400">
              <a:solidFill>
                <a:srgbClr val="002B58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/>
              <a:r>
                <a:rPr lang="ru-RU" sz="3600" dirty="0">
                  <a:solidFill>
                    <a:schemeClr val="lt1"/>
                  </a:solidFill>
                  <a:latin typeface="+mj-lt"/>
                  <a:ea typeface="+mn-ea"/>
                  <a:cs typeface="+mn-cs"/>
                </a:rPr>
                <a:t>Опросы</a:t>
              </a:r>
              <a:endParaRPr sz="3600" dirty="0">
                <a:solidFill>
                  <a:schemeClr val="lt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4" name="Shape 324"/>
            <p:cNvSpPr txBox="1"/>
            <p:nvPr/>
          </p:nvSpPr>
          <p:spPr>
            <a:xfrm>
              <a:off x="0" y="617356"/>
              <a:ext cx="14066662" cy="91409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 algn="just">
                <a:lnSpc>
                  <a:spcPct val="150000"/>
                </a:lnSpc>
                <a:buFont typeface="Arial"/>
                <a:buChar char="•"/>
              </a:pPr>
              <a:r>
                <a:rPr lang="ru-RU" sz="2800" b="1" dirty="0">
                  <a:solidFill>
                    <a:srgbClr val="000000"/>
                  </a:solidFill>
                  <a:ea typeface="Arial"/>
                  <a:cs typeface="Arial"/>
                </a:rPr>
                <a:t>Подготовлено 2 вида опросных форм:</a:t>
              </a:r>
            </a:p>
            <a:p>
              <a:pPr marL="1028700" lvl="1" indent="-571500" algn="just">
                <a:lnSpc>
                  <a:spcPct val="150000"/>
                </a:lnSpc>
                <a:buFont typeface="Arial"/>
                <a:buChar char="•"/>
              </a:pPr>
              <a:r>
                <a:rPr lang="ru-RU" sz="2800" dirty="0">
                  <a:solidFill>
                    <a:srgbClr val="000000"/>
                  </a:solidFill>
                  <a:ea typeface="Arial"/>
                  <a:cs typeface="Arial"/>
                </a:rPr>
                <a:t>Исследование уровня заинтересованности и потребностей в физкультурно‑спортивной деятельности среди инвалидов и лиц с ОВЗ (</a:t>
              </a:r>
              <a:r>
                <a:rPr lang="en-US" sz="2800" dirty="0">
                  <a:solidFill>
                    <a:srgbClr val="000000"/>
                  </a:solidFill>
                  <a:ea typeface="Arial"/>
                  <a:cs typeface="Arial"/>
                  <a:hlinkClick r:id="rId3"/>
                </a:rPr>
                <a:t>https://docs.google.com/forms/d/1VCLU4eHNgsPLXyb93-31DaDl1ATggswJsi_69s93gZw/edit</a:t>
              </a:r>
              <a:r>
                <a:rPr lang="ru-RU" sz="2800" dirty="0">
                  <a:solidFill>
                    <a:srgbClr val="000000"/>
                  </a:solidFill>
                  <a:ea typeface="Arial"/>
                  <a:cs typeface="Arial"/>
                </a:rPr>
                <a:t>);</a:t>
              </a:r>
            </a:p>
            <a:p>
              <a:pPr marL="1028700" lvl="1" indent="-571500">
                <a:lnSpc>
                  <a:spcPct val="150000"/>
                </a:lnSpc>
                <a:buFont typeface="Arial"/>
                <a:buChar char="•"/>
              </a:pPr>
              <a:r>
                <a:rPr lang="ru-RU" sz="2800" dirty="0">
                  <a:solidFill>
                    <a:srgbClr val="000000"/>
                  </a:solidFill>
                  <a:ea typeface="Arial"/>
                  <a:cs typeface="Arial"/>
                </a:rPr>
                <a:t>Потребности в занятии физической культурой и спортом среди участников СВО (</a:t>
              </a:r>
              <a:r>
                <a:rPr lang="en-US" sz="2800" dirty="0">
                  <a:solidFill>
                    <a:srgbClr val="000000"/>
                  </a:solidFill>
                  <a:ea typeface="Arial"/>
                  <a:cs typeface="Arial"/>
                  <a:hlinkClick r:id="rId4"/>
                </a:rPr>
                <a:t>https://docs.google.com/forms/d/e/1FAIpQLScLeLQpil-QjQ2HYYe0e4VH2HYnjFQGWwsBLCu_Q6UTT-u6OA/viewform</a:t>
              </a:r>
              <a:r>
                <a:rPr lang="ru-RU" sz="2800" dirty="0">
                  <a:solidFill>
                    <a:srgbClr val="000000"/>
                  </a:solidFill>
                  <a:ea typeface="Arial"/>
                  <a:cs typeface="Arial"/>
                </a:rPr>
                <a:t>).</a:t>
              </a:r>
            </a:p>
            <a:p>
              <a:pPr marL="571500" indent="-571500" algn="just">
                <a:lnSpc>
                  <a:spcPct val="150000"/>
                </a:lnSpc>
                <a:buFont typeface="Arial"/>
                <a:buChar char="•"/>
              </a:pPr>
              <a:r>
                <a:rPr lang="ru-RU" sz="2800" b="1" dirty="0">
                  <a:solidFill>
                    <a:srgbClr val="000000"/>
                  </a:solidFill>
                  <a:ea typeface="Arial"/>
                  <a:cs typeface="Arial"/>
                </a:rPr>
                <a:t>Опрос прошли 123 респондента (90 - люди с инвалидностью и ОВЗ, 33 - участники СВО).</a:t>
              </a:r>
            </a:p>
            <a:p>
              <a:pPr marL="571500" indent="-571500" algn="just">
                <a:lnSpc>
                  <a:spcPct val="150000"/>
                </a:lnSpc>
                <a:buFont typeface="Arial"/>
                <a:buChar char="•"/>
              </a:pPr>
              <a:r>
                <a:rPr lang="ru-RU" sz="2800" b="1" dirty="0">
                  <a:solidFill>
                    <a:srgbClr val="000000"/>
                  </a:solidFill>
                  <a:ea typeface="Arial"/>
                  <a:cs typeface="Arial"/>
                </a:rPr>
                <a:t>Выводы сделанные из опросов:</a:t>
              </a:r>
            </a:p>
            <a:p>
              <a:pPr marL="1028700" lvl="1" indent="-571500" algn="just">
                <a:lnSpc>
                  <a:spcPct val="150000"/>
                </a:lnSpc>
                <a:buFont typeface="Arial"/>
                <a:buChar char="•"/>
              </a:pPr>
              <a:r>
                <a:rPr lang="ru-RU" sz="2800" dirty="0">
                  <a:solidFill>
                    <a:srgbClr val="000000"/>
                  </a:solidFill>
                  <a:ea typeface="Arial"/>
                  <a:cs typeface="Arial"/>
                </a:rPr>
                <a:t>Информацию о залах и секциях для занятий адаптивным спортом ищут сами в интернете (тратят много времени);</a:t>
              </a:r>
            </a:p>
            <a:p>
              <a:pPr marL="1028700" lvl="1" indent="-571500" algn="just">
                <a:lnSpc>
                  <a:spcPct val="150000"/>
                </a:lnSpc>
                <a:buFont typeface="Arial"/>
                <a:buChar char="•"/>
              </a:pPr>
              <a:r>
                <a:rPr lang="ru-RU" sz="2800" dirty="0">
                  <a:solidFill>
                    <a:srgbClr val="000000"/>
                  </a:solidFill>
                  <a:ea typeface="Arial"/>
                  <a:cs typeface="Arial"/>
                </a:rPr>
                <a:t>Тренеры работают на энтузиазме или за минимальную оплату, ставки не выделяются, «студентов АФК много, но мало кто идет работать - низкая зарплата при высочайшей нагрузке»;</a:t>
              </a:r>
            </a:p>
            <a:p>
              <a:pPr marL="1028700" lvl="1" indent="-571500" algn="just">
                <a:lnSpc>
                  <a:spcPct val="150000"/>
                </a:lnSpc>
                <a:buFont typeface="Arial"/>
                <a:buChar char="•"/>
              </a:pPr>
              <a:r>
                <a:rPr lang="ru-RU" sz="2800" dirty="0">
                  <a:solidFill>
                    <a:srgbClr val="000000"/>
                  </a:solidFill>
                  <a:ea typeface="Arial"/>
                  <a:cs typeface="Arial"/>
                </a:rPr>
                <a:t>Бассейны и залы либо имеют пандус, но не имеют адаптированных раздевалок и душевых, либо недоступны территориально;</a:t>
              </a:r>
            </a:p>
            <a:p>
              <a:pPr marL="1028700" lvl="1" indent="-571500" algn="just">
                <a:lnSpc>
                  <a:spcPct val="150000"/>
                </a:lnSpc>
                <a:buFont typeface="Arial"/>
                <a:buChar char="•"/>
              </a:pPr>
              <a:r>
                <a:rPr lang="ru-RU" sz="2800" dirty="0">
                  <a:solidFill>
                    <a:srgbClr val="000000"/>
                  </a:solidFill>
                  <a:ea typeface="Arial"/>
                  <a:cs typeface="Arial"/>
                </a:rPr>
                <a:t>Поддержка близких и тренера критически важна для удержания в спорте;</a:t>
              </a:r>
            </a:p>
            <a:p>
              <a:pPr marL="1028700" lvl="1" indent="-571500" algn="just">
                <a:lnSpc>
                  <a:spcPct val="150000"/>
                </a:lnSpc>
                <a:buFont typeface="Arial"/>
                <a:buChar char="•"/>
              </a:pPr>
              <a:r>
                <a:rPr lang="ru-RU" sz="2800" dirty="0">
                  <a:solidFill>
                    <a:srgbClr val="000000"/>
                  </a:solidFill>
                  <a:ea typeface="Arial"/>
                  <a:cs typeface="Arial"/>
                </a:rPr>
                <a:t>Для участников СВО спорт - это не только реабилитация, но и способ снятия стресса и </a:t>
              </a:r>
              <a:r>
                <a:rPr lang="ru-RU" sz="2800" dirty="0" err="1">
                  <a:solidFill>
                    <a:srgbClr val="000000"/>
                  </a:solidFill>
                  <a:ea typeface="Arial"/>
                  <a:cs typeface="Arial"/>
                </a:rPr>
                <a:t>ресоциализации</a:t>
              </a:r>
              <a:r>
                <a:rPr lang="ru-RU" sz="2800" dirty="0">
                  <a:solidFill>
                    <a:srgbClr val="000000"/>
                  </a:solidFill>
                  <a:ea typeface="Arial"/>
                  <a:cs typeface="Arial"/>
                </a:rPr>
                <a:t>. Заниматься в своей среде (с теми, кто тебя понимает)</a:t>
              </a: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74D778C-B2EF-4F2A-B679-AB4F6382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3633" y="377155"/>
            <a:ext cx="2091590" cy="982907"/>
          </a:xfrm>
          <a:prstGeom prst="rect">
            <a:avLst/>
          </a:prstGeom>
        </p:spPr>
      </p:pic>
      <p:pic>
        <p:nvPicPr>
          <p:cNvPr id="21" name="Рисунок 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9150616" y="319263"/>
            <a:ext cx="2366631" cy="98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6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712082" y="972529"/>
            <a:ext cx="20426060" cy="906551"/>
          </a:xfrm>
          <a:prstGeom prst="rect">
            <a:avLst/>
          </a:prstGeom>
          <a:noFill/>
          <a:ln>
            <a:noFill/>
          </a:ln>
        </p:spPr>
        <p:txBody>
          <a:bodyPr wrap="square" lIns="243800" tIns="121867" rIns="243800" bIns="121867">
            <a:spAutoFit/>
          </a:bodyPr>
          <a:lstStyle>
            <a:defPPr/>
            <a:lvl1pPr marL="0" lvl="0" indent="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07000"/>
              </a:lnSpc>
              <a:buSzPts val="1800"/>
            </a:pPr>
            <a:r>
              <a:rPr lang="ru-RU" sz="4400" b="1" dirty="0">
                <a:solidFill>
                  <a:srgbClr val="002B58"/>
                </a:solidFill>
                <a:latin typeface="Verdana"/>
                <a:ea typeface="Verdana"/>
                <a:cs typeface="Verdana"/>
              </a:rPr>
              <a:t>РЕЗУЛЬТАТЫ ОПРОСА</a:t>
            </a:r>
          </a:p>
        </p:txBody>
      </p:sp>
      <p:sp>
        <p:nvSpPr>
          <p:cNvPr id="313" name="Shape 313"/>
          <p:cNvSpPr/>
          <p:nvPr/>
        </p:nvSpPr>
        <p:spPr>
          <a:xfrm flipV="1">
            <a:off x="712082" y="1787658"/>
            <a:ext cx="23190304" cy="21306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11171237" y="0"/>
                </a:lnTo>
              </a:path>
            </a:pathLst>
          </a:custGeom>
          <a:ln w="31750">
            <a:solidFill>
              <a:srgbClr val="002B58"/>
            </a:solidFill>
            <a:prstDash val="solid"/>
          </a:ln>
        </p:spPr>
        <p:txBody>
          <a:bodyPr wrap="square" lIns="0" tIns="0" rIns="0" bIns="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4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23521836" y="13091568"/>
            <a:ext cx="121916" cy="624431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800" b="0" i="0" u="none" strike="noStrike" cap="none" spc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22879428" y="13036674"/>
            <a:ext cx="764325" cy="502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67" b="0" i="0" u="none" strike="noStrike" cap="none" spc="0" baseline="0" dirty="0">
                <a:solidFill>
                  <a:srgbClr val="000000"/>
                </a:solidFill>
                <a:latin typeface="Golos Text VF"/>
                <a:ea typeface="Golos Text VF"/>
                <a:cs typeface="Golos Text VF"/>
              </a:rPr>
              <a:t>7</a:t>
            </a:r>
            <a:endParaRPr sz="2667" b="0" i="0" u="none" strike="noStrike" cap="none" spc="0" baseline="0" dirty="0">
              <a:solidFill>
                <a:srgbClr val="000000"/>
              </a:solidFill>
              <a:latin typeface="Golos Text VF"/>
              <a:ea typeface="Golos Text VF"/>
              <a:cs typeface="Golos Text VF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712082" y="2316417"/>
            <a:ext cx="22549508" cy="646332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/>
          <a:p>
            <a:pPr algn="ctr"/>
            <a:r>
              <a:rPr lang="ru-RU" sz="3600" dirty="0">
                <a:solidFill>
                  <a:schemeClr val="lt1"/>
                </a:solidFill>
                <a:latin typeface="+mj-lt"/>
                <a:ea typeface="+mn-ea"/>
                <a:cs typeface="+mn-cs"/>
              </a:rPr>
              <a:t>Опросы</a:t>
            </a:r>
            <a:endParaRPr sz="36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74D778C-B2EF-4F2A-B679-AB4F63828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3633" y="377155"/>
            <a:ext cx="2091590" cy="982907"/>
          </a:xfrm>
          <a:prstGeom prst="rect">
            <a:avLst/>
          </a:prstGeom>
        </p:spPr>
      </p:pic>
      <p:pic>
        <p:nvPicPr>
          <p:cNvPr id="21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150616" y="319263"/>
            <a:ext cx="2366631" cy="982072"/>
          </a:xfrm>
          <a:prstGeom prst="rect">
            <a:avLst/>
          </a:prstGeom>
        </p:spPr>
      </p:pic>
      <p:sp>
        <p:nvSpPr>
          <p:cNvPr id="16" name="Shape 323"/>
          <p:cNvSpPr/>
          <p:nvPr/>
        </p:nvSpPr>
        <p:spPr>
          <a:xfrm>
            <a:off x="712082" y="3491357"/>
            <a:ext cx="10588964" cy="611720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/>
          <a:p>
            <a:pPr algn="ctr"/>
            <a:r>
              <a:rPr lang="ru-RU" sz="3600" dirty="0">
                <a:solidFill>
                  <a:schemeClr val="lt1"/>
                </a:solidFill>
                <a:latin typeface="+mj-lt"/>
                <a:ea typeface="+mn-ea"/>
                <a:cs typeface="+mn-cs"/>
              </a:rPr>
              <a:t>Инвалиды и лица с ОВЗ</a:t>
            </a:r>
            <a:endParaRPr sz="36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7" name="Shape 323"/>
          <p:cNvSpPr/>
          <p:nvPr/>
        </p:nvSpPr>
        <p:spPr>
          <a:xfrm>
            <a:off x="12543692" y="3491357"/>
            <a:ext cx="10717898" cy="611720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/>
          <a:p>
            <a:pPr algn="ctr"/>
            <a:r>
              <a:rPr lang="ru-RU" sz="3600" dirty="0">
                <a:solidFill>
                  <a:schemeClr val="lt1"/>
                </a:solidFill>
                <a:latin typeface="+mj-lt"/>
                <a:ea typeface="+mn-ea"/>
                <a:cs typeface="+mn-cs"/>
              </a:rPr>
              <a:t>Участники СВО</a:t>
            </a:r>
            <a:endParaRPr sz="36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81" y="4631685"/>
            <a:ext cx="4422627" cy="231775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617" y="4631685"/>
            <a:ext cx="5220429" cy="225774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081" y="7478048"/>
            <a:ext cx="10588965" cy="256774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3649" y="10324411"/>
            <a:ext cx="7165827" cy="276715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43692" y="4541185"/>
            <a:ext cx="4982308" cy="253017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26846" y="4541185"/>
            <a:ext cx="5334744" cy="2472674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43692" y="7509468"/>
            <a:ext cx="10717898" cy="253632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43692" y="10156431"/>
            <a:ext cx="10717898" cy="3295749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</p:spTree>
    <p:extLst>
      <p:ext uri="{BB962C8B-B14F-4D97-AF65-F5344CB8AC3E}">
        <p14:creationId xmlns:p14="http://schemas.microsoft.com/office/powerpoint/2010/main" val="167628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890890" y="1228600"/>
            <a:ext cx="20426060" cy="970608"/>
          </a:xfrm>
          <a:prstGeom prst="rect">
            <a:avLst/>
          </a:prstGeom>
          <a:noFill/>
          <a:ln>
            <a:noFill/>
          </a:ln>
        </p:spPr>
        <p:txBody>
          <a:bodyPr wrap="square" lIns="243800" tIns="121867" rIns="243800" bIns="121867">
            <a:spAutoFit/>
          </a:bodyPr>
          <a:lstStyle>
            <a:defPPr/>
            <a:lvl1pPr marL="0" lvl="0" indent="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buClr>
                <a:srgbClr val="000000"/>
              </a:buClr>
              <a:buFont typeface="Arial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>
              <a:lnSpc>
                <a:spcPct val="107000"/>
              </a:lnSpc>
              <a:buSzPts val="1800"/>
            </a:pPr>
            <a:r>
              <a:rPr lang="ru-RU" sz="4400" b="1" dirty="0">
                <a:solidFill>
                  <a:srgbClr val="002B58"/>
                </a:solidFill>
                <a:latin typeface="Verdana"/>
                <a:ea typeface="Verdana"/>
                <a:cs typeface="Verdana"/>
              </a:rPr>
              <a:t>Глубинные интервью</a:t>
            </a:r>
            <a:endParaRPr sz="4400" b="1" dirty="0">
              <a:solidFill>
                <a:srgbClr val="002B58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261" name="Shape 261"/>
          <p:cNvSpPr/>
          <p:nvPr/>
        </p:nvSpPr>
        <p:spPr>
          <a:xfrm flipV="1">
            <a:off x="603144" y="2057738"/>
            <a:ext cx="23190304" cy="21306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11171237" y="0"/>
                </a:lnTo>
              </a:path>
            </a:pathLst>
          </a:custGeom>
          <a:ln w="31750">
            <a:solidFill>
              <a:srgbClr val="002B58"/>
            </a:solidFill>
            <a:prstDash val="solid"/>
          </a:ln>
        </p:spPr>
        <p:txBody>
          <a:bodyPr wrap="square" lIns="0" tIns="0" rIns="0" bIns="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4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23521836" y="13091568"/>
            <a:ext cx="121916" cy="624431"/>
          </a:xfrm>
          <a:prstGeom prst="rect">
            <a:avLst/>
          </a:prstGeom>
          <a:solidFill>
            <a:srgbClr val="002B58"/>
          </a:solidFill>
          <a:ln w="25400">
            <a:solidFill>
              <a:srgbClr val="002B58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800" b="0" i="0" u="none" strike="noStrike" cap="none" spc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22879428" y="13036674"/>
            <a:ext cx="764325" cy="502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67" b="0" i="0" u="none" strike="noStrike" cap="none" spc="0" baseline="0" dirty="0">
                <a:solidFill>
                  <a:srgbClr val="000000"/>
                </a:solidFill>
                <a:latin typeface="Golos Text VF"/>
                <a:ea typeface="Golos Text VF"/>
                <a:cs typeface="Golos Text VF"/>
              </a:rPr>
              <a:t>8</a:t>
            </a:r>
            <a:endParaRPr sz="2667" b="0" i="0" u="none" strike="noStrike" cap="none" spc="0" baseline="0" dirty="0">
              <a:solidFill>
                <a:srgbClr val="000000"/>
              </a:solidFill>
              <a:latin typeface="Golos Text VF"/>
              <a:ea typeface="Golos Text VF"/>
              <a:cs typeface="Golos Text VF"/>
            </a:endParaRPr>
          </a:p>
        </p:txBody>
      </p:sp>
      <p:grpSp>
        <p:nvGrpSpPr>
          <p:cNvPr id="265" name="Shape 265"/>
          <p:cNvGrpSpPr/>
          <p:nvPr/>
        </p:nvGrpSpPr>
        <p:grpSpPr>
          <a:xfrm>
            <a:off x="603144" y="6667091"/>
            <a:ext cx="22748546" cy="5647590"/>
            <a:chOff x="0" y="0"/>
            <a:chExt cx="22748546" cy="5647590"/>
          </a:xfrm>
        </p:grpSpPr>
        <p:sp>
          <p:nvSpPr>
            <p:cNvPr id="266" name="Shape 266"/>
            <p:cNvSpPr/>
            <p:nvPr/>
          </p:nvSpPr>
          <p:spPr>
            <a:xfrm>
              <a:off x="0" y="0"/>
              <a:ext cx="22682200" cy="630832"/>
            </a:xfrm>
            <a:prstGeom prst="rect">
              <a:avLst/>
            </a:prstGeom>
            <a:solidFill>
              <a:srgbClr val="002B58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r>
                <a:rPr lang="ru-RU" sz="3600" b="1" dirty="0" err="1">
                  <a:solidFill>
                    <a:srgbClr val="FFFFFF"/>
                  </a:solidFill>
                  <a:ea typeface="Arial"/>
                  <a:cs typeface="Arial"/>
                </a:rPr>
                <a:t>Инсайты</a:t>
              </a:r>
              <a:endParaRPr sz="3600" dirty="0">
                <a:solidFill>
                  <a:schemeClr val="lt1"/>
                </a:solidFill>
              </a:endParaRPr>
            </a:p>
          </p:txBody>
        </p:sp>
        <p:sp>
          <p:nvSpPr>
            <p:cNvPr id="267" name="Shape 267"/>
            <p:cNvSpPr txBox="1"/>
            <p:nvPr/>
          </p:nvSpPr>
          <p:spPr>
            <a:xfrm>
              <a:off x="66346" y="630832"/>
              <a:ext cx="22682200" cy="50167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79642" indent="-479642">
                <a:buFont typeface="Arial"/>
                <a:buChar char="•"/>
              </a:pPr>
              <a:r>
                <a:rPr lang="ru-RU" sz="3200" b="1" dirty="0">
                  <a:solidFill>
                    <a:srgbClr val="000000"/>
                  </a:solidFill>
                  <a:ea typeface="Arial"/>
                  <a:cs typeface="Arial"/>
                </a:rPr>
                <a:t>«Спорт как социальный лифт»:</a:t>
              </a:r>
              <a:r>
                <a:rPr lang="ru-RU" sz="3200" dirty="0">
                  <a:solidFill>
                    <a:srgbClr val="000000"/>
                  </a:solidFill>
                  <a:ea typeface="Arial"/>
                  <a:cs typeface="Arial"/>
                </a:rPr>
                <a:t> «Добиваясь результата в спорте, в глазах окружающих и своих собственных перестаешь быть инвалидом, а становишься уважаемым человеком».</a:t>
              </a:r>
            </a:p>
            <a:p>
              <a:pPr marL="479642" indent="-479642">
                <a:buFont typeface="Arial"/>
                <a:buChar char="•"/>
              </a:pPr>
              <a:endParaRPr lang="ru-RU" sz="3200" dirty="0">
                <a:solidFill>
                  <a:srgbClr val="000000"/>
                </a:solidFill>
                <a:ea typeface="Arial"/>
                <a:cs typeface="Arial"/>
              </a:endParaRPr>
            </a:p>
            <a:p>
              <a:pPr marL="479642" indent="-479642">
                <a:buFont typeface="Arial"/>
                <a:buChar char="•"/>
              </a:pPr>
              <a:r>
                <a:rPr lang="ru-RU" sz="3200" b="1" dirty="0">
                  <a:solidFill>
                    <a:srgbClr val="000000"/>
                  </a:solidFill>
                  <a:ea typeface="Arial"/>
                  <a:cs typeface="Arial"/>
                </a:rPr>
                <a:t>Важность ролевой модели: </a:t>
              </a:r>
              <a:r>
                <a:rPr lang="ru-RU" sz="3200" dirty="0">
                  <a:solidFill>
                    <a:srgbClr val="000000"/>
                  </a:solidFill>
                  <a:ea typeface="Arial"/>
                  <a:cs typeface="Arial"/>
                </a:rPr>
                <a:t>«Лучшие примеры и тренеры только из самих инвалидов».</a:t>
              </a:r>
            </a:p>
            <a:p>
              <a:pPr marL="479642" indent="-479642">
                <a:buFont typeface="Arial"/>
                <a:buChar char="•"/>
              </a:pPr>
              <a:endParaRPr lang="ru-RU" sz="3200" dirty="0">
                <a:solidFill>
                  <a:srgbClr val="000000"/>
                </a:solidFill>
                <a:ea typeface="Arial"/>
                <a:cs typeface="Arial"/>
              </a:endParaRPr>
            </a:p>
            <a:p>
              <a:pPr marL="479642" indent="-479642">
                <a:buFont typeface="Arial"/>
                <a:buChar char="•"/>
              </a:pPr>
              <a:r>
                <a:rPr lang="ru-RU" sz="3200" b="1" dirty="0">
                  <a:solidFill>
                    <a:srgbClr val="000000"/>
                  </a:solidFill>
                  <a:ea typeface="Arial"/>
                  <a:cs typeface="Arial"/>
                </a:rPr>
                <a:t>Тандем успеха: </a:t>
              </a:r>
              <a:r>
                <a:rPr lang="ru-RU" sz="3200" dirty="0">
                  <a:solidFill>
                    <a:srgbClr val="000000"/>
                  </a:solidFill>
                  <a:ea typeface="Arial"/>
                  <a:cs typeface="Arial"/>
                </a:rPr>
                <a:t>«Тренер-родитель-ребенок» - такой тандем, без которого ничего не получится. Команда как большая семья».</a:t>
              </a:r>
            </a:p>
            <a:p>
              <a:pPr marL="479642" indent="-479642">
                <a:buFont typeface="Arial"/>
                <a:buChar char="•"/>
              </a:pPr>
              <a:endParaRPr lang="ru-RU" sz="3200" dirty="0">
                <a:solidFill>
                  <a:srgbClr val="000000"/>
                </a:solidFill>
                <a:ea typeface="Arial"/>
                <a:cs typeface="Arial"/>
              </a:endParaRPr>
            </a:p>
            <a:p>
              <a:pPr marL="479642" indent="-479642">
                <a:buFont typeface="Arial"/>
                <a:buChar char="•"/>
              </a:pPr>
              <a:r>
                <a:rPr lang="ru-RU" sz="3200" b="1" dirty="0">
                  <a:solidFill>
                    <a:srgbClr val="000000"/>
                  </a:solidFill>
                  <a:ea typeface="Arial"/>
                  <a:cs typeface="Arial"/>
                </a:rPr>
                <a:t>Готовность платить за качество: </a:t>
              </a:r>
              <a:r>
                <a:rPr lang="ru-RU" sz="3200" dirty="0">
                  <a:solidFill>
                    <a:srgbClr val="000000"/>
                  </a:solidFill>
                  <a:ea typeface="Arial"/>
                  <a:cs typeface="Arial"/>
                </a:rPr>
                <a:t>Люди готовы вкладывать свои средства, если им предложат достойные, адаптированные условия (пример зала в Бердске).</a:t>
              </a:r>
              <a:endParaRPr sz="320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74D778C-B2EF-4F2A-B679-AB4F63828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3633" y="377155"/>
            <a:ext cx="2091590" cy="982907"/>
          </a:xfrm>
          <a:prstGeom prst="rect">
            <a:avLst/>
          </a:prstGeom>
        </p:spPr>
      </p:pic>
      <p:pic>
        <p:nvPicPr>
          <p:cNvPr id="19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150616" y="319263"/>
            <a:ext cx="2366631" cy="982072"/>
          </a:xfrm>
          <a:prstGeom prst="rect">
            <a:avLst/>
          </a:prstGeom>
        </p:spPr>
      </p:pic>
      <p:grpSp>
        <p:nvGrpSpPr>
          <p:cNvPr id="17" name="Shape 322"/>
          <p:cNvGrpSpPr/>
          <p:nvPr/>
        </p:nvGrpSpPr>
        <p:grpSpPr>
          <a:xfrm>
            <a:off x="669490" y="2412107"/>
            <a:ext cx="22549508" cy="3924136"/>
            <a:chOff x="292109" y="1270034"/>
            <a:chExt cx="14066662" cy="5312597"/>
          </a:xfrm>
        </p:grpSpPr>
        <p:sp>
          <p:nvSpPr>
            <p:cNvPr id="20" name="Shape 323"/>
            <p:cNvSpPr/>
            <p:nvPr/>
          </p:nvSpPr>
          <p:spPr>
            <a:xfrm>
              <a:off x="292109" y="1270034"/>
              <a:ext cx="14066662" cy="646332"/>
            </a:xfrm>
            <a:prstGeom prst="rect">
              <a:avLst/>
            </a:prstGeom>
            <a:solidFill>
              <a:srgbClr val="002B58"/>
            </a:solidFill>
            <a:ln w="25400">
              <a:solidFill>
                <a:srgbClr val="002B58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/>
              <a:r>
                <a:rPr lang="ru-RU" sz="3600" dirty="0">
                  <a:solidFill>
                    <a:schemeClr val="lt1"/>
                  </a:solidFill>
                  <a:latin typeface="+mj-lt"/>
                  <a:ea typeface="+mn-ea"/>
                  <a:cs typeface="+mn-cs"/>
                </a:rPr>
                <a:t>Интервью</a:t>
              </a:r>
              <a:endParaRPr sz="3600" dirty="0">
                <a:solidFill>
                  <a:schemeClr val="lt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1" name="Shape 324"/>
            <p:cNvSpPr txBox="1"/>
            <p:nvPr/>
          </p:nvSpPr>
          <p:spPr>
            <a:xfrm>
              <a:off x="292109" y="2082531"/>
              <a:ext cx="14066662" cy="45001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 algn="just">
                <a:buFont typeface="Arial"/>
                <a:buChar char="•"/>
              </a:pPr>
              <a:r>
                <a:rPr lang="ru-RU" sz="3000" b="1" dirty="0">
                  <a:solidFill>
                    <a:srgbClr val="000000"/>
                  </a:solidFill>
                  <a:ea typeface="Arial"/>
                  <a:cs typeface="Arial"/>
                </a:rPr>
                <a:t>Проведено 20 глубинных интервью:</a:t>
              </a:r>
            </a:p>
            <a:p>
              <a:pPr marL="1028700" lvl="1" indent="-571500" algn="just">
                <a:buFont typeface="Arial"/>
                <a:buChar char="•"/>
              </a:pPr>
              <a:r>
                <a:rPr lang="ru-RU" sz="3000" dirty="0">
                  <a:solidFill>
                    <a:srgbClr val="000000"/>
                  </a:solidFill>
                  <a:ea typeface="Arial"/>
                  <a:cs typeface="Arial"/>
                </a:rPr>
                <a:t>инвалиды и лица с ОВЗ;</a:t>
              </a:r>
            </a:p>
            <a:p>
              <a:pPr marL="1028700" lvl="1" indent="-571500" algn="just">
                <a:buFont typeface="Arial"/>
                <a:buChar char="•"/>
              </a:pPr>
              <a:r>
                <a:rPr lang="ru-RU" sz="3000" dirty="0">
                  <a:solidFill>
                    <a:srgbClr val="000000"/>
                  </a:solidFill>
                  <a:ea typeface="Arial"/>
                  <a:cs typeface="Arial"/>
                </a:rPr>
                <a:t>родители инвалидов и лиц с ОВЗ;</a:t>
              </a:r>
            </a:p>
            <a:p>
              <a:pPr marL="1028700" lvl="1" indent="-571500" algn="just">
                <a:buFont typeface="Arial"/>
                <a:buChar char="•"/>
              </a:pPr>
              <a:r>
                <a:rPr lang="ru-RU" sz="3000" dirty="0">
                  <a:solidFill>
                    <a:srgbClr val="000000"/>
                  </a:solidFill>
                  <a:ea typeface="Arial"/>
                  <a:cs typeface="Arial"/>
                </a:rPr>
                <a:t>участниками СВО;</a:t>
              </a:r>
            </a:p>
            <a:p>
              <a:pPr marL="1028700" lvl="1" indent="-571500" algn="just">
                <a:buFont typeface="Arial"/>
                <a:buChar char="•"/>
              </a:pPr>
              <a:r>
                <a:rPr lang="ru-RU" sz="3000" dirty="0">
                  <a:solidFill>
                    <a:srgbClr val="000000"/>
                  </a:solidFill>
                  <a:ea typeface="Arial"/>
                  <a:cs typeface="Arial"/>
                </a:rPr>
                <a:t>тренеры-педагоги по адаптивному спорту;</a:t>
              </a:r>
            </a:p>
            <a:p>
              <a:pPr marL="1028700" lvl="1" indent="-571500" algn="just">
                <a:buFont typeface="Arial"/>
                <a:buChar char="•"/>
              </a:pPr>
              <a:r>
                <a:rPr lang="ru-RU" sz="3000" dirty="0">
                  <a:solidFill>
                    <a:srgbClr val="000000"/>
                  </a:solidFill>
                  <a:ea typeface="Arial"/>
                  <a:cs typeface="Arial"/>
                </a:rPr>
                <a:t>учредители спортивных клубов (коммерческих и некоммерческих);</a:t>
              </a:r>
            </a:p>
            <a:p>
              <a:pPr marL="1028700" lvl="1" indent="-571500" algn="just">
                <a:buFont typeface="Arial"/>
                <a:buChar char="•"/>
              </a:pPr>
              <a:r>
                <a:rPr lang="ru-RU" sz="3000" dirty="0">
                  <a:solidFill>
                    <a:srgbClr val="000000"/>
                  </a:solidFill>
                  <a:ea typeface="Arial"/>
                  <a:cs typeface="Arial"/>
                </a:rPr>
                <a:t>председатели комитетов по транспорту и социальной поддержки г. Барнаула.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1_Диаграммы">
  <a:themeElements>
    <a:clrScheme name="тема для слайдов с диаграммами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">
      <a:dk1>
        <a:srgbClr val="2F2A95"/>
      </a:dk1>
      <a:lt1>
        <a:srgbClr val="FFFFFF"/>
      </a:lt1>
      <a:dk2>
        <a:srgbClr val="2C55D7"/>
      </a:dk2>
      <a:lt2>
        <a:srgbClr val="EBF0FA"/>
      </a:lt2>
      <a:accent1>
        <a:srgbClr val="00FA00"/>
      </a:accent1>
      <a:accent2>
        <a:srgbClr val="2C55D7"/>
      </a:accent2>
      <a:accent3>
        <a:srgbClr val="2F2A95"/>
      </a:accent3>
      <a:accent4>
        <a:srgbClr val="EBF0FA"/>
      </a:accent4>
      <a:accent5>
        <a:srgbClr val="5B9BD5"/>
      </a:accent5>
      <a:accent6>
        <a:srgbClr val="5ED34E"/>
      </a:accent6>
      <a:hlink>
        <a:srgbClr val="2F2A95"/>
      </a:hlink>
      <a:folHlink>
        <a:srgbClr val="00FA00"/>
      </a:folHlink>
    </a:clrScheme>
    <a:fontScheme name="My_country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725</TotalTime>
  <Words>1499</Words>
  <Application>Microsoft Office PowerPoint</Application>
  <DocSecurity>0</DocSecurity>
  <PresentationFormat>Произвольный</PresentationFormat>
  <Paragraphs>181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Golos Text</vt:lpstr>
      <vt:lpstr>Golos Text VF</vt:lpstr>
      <vt:lpstr>Tahoma</vt:lpstr>
      <vt:lpstr>Verdana</vt:lpstr>
      <vt:lpstr>1_Диаграммы</vt:lpstr>
      <vt:lpstr>Диаграммы</vt:lpstr>
      <vt:lpstr>b-default</vt:lpstr>
      <vt:lpstr>Тема Office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Капалин Андрей Иванович</dc:title>
  <dc:creator>Капалин Андрей Иванович</dc:creator>
  <cp:lastModifiedBy>Станислав В. Устьянцев</cp:lastModifiedBy>
  <cp:revision>60</cp:revision>
  <dcterms:created xsi:type="dcterms:W3CDTF">2023-12-22T06:38:56Z</dcterms:created>
  <dcterms:modified xsi:type="dcterms:W3CDTF">2026-04-08T08:36:03Z</dcterms:modified>
</cp:coreProperties>
</file>